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theme/theme2.xml" ContentType="application/vnd.openxmlformats-officedocument.theme+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theme/theme3.xml" ContentType="application/vnd.openxmlformats-officedocument.theme+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0" r:id="rId1"/>
    <p:sldMasterId id="2147483708" r:id="rId2"/>
    <p:sldMasterId id="2147483696" r:id="rId3"/>
    <p:sldMasterId id="2147483684" r:id="rId4"/>
  </p:sldMasterIdLst>
  <p:notesMasterIdLst>
    <p:notesMasterId r:id="rId33"/>
  </p:notesMasterIdLst>
  <p:sldIdLst>
    <p:sldId id="289" r:id="rId5"/>
    <p:sldId id="290" r:id="rId6"/>
    <p:sldId id="272" r:id="rId7"/>
    <p:sldId id="278" r:id="rId8"/>
    <p:sldId id="279" r:id="rId9"/>
    <p:sldId id="280" r:id="rId10"/>
    <p:sldId id="282" r:id="rId11"/>
    <p:sldId id="267" r:id="rId12"/>
    <p:sldId id="270" r:id="rId13"/>
    <p:sldId id="277" r:id="rId14"/>
    <p:sldId id="271" r:id="rId15"/>
    <p:sldId id="281" r:id="rId16"/>
    <p:sldId id="274" r:id="rId17"/>
    <p:sldId id="276" r:id="rId18"/>
    <p:sldId id="263" r:id="rId19"/>
    <p:sldId id="264" r:id="rId20"/>
    <p:sldId id="265" r:id="rId21"/>
    <p:sldId id="288" r:id="rId22"/>
    <p:sldId id="293" r:id="rId23"/>
    <p:sldId id="294" r:id="rId24"/>
    <p:sldId id="283" r:id="rId25"/>
    <p:sldId id="284" r:id="rId26"/>
    <p:sldId id="285" r:id="rId27"/>
    <p:sldId id="260" r:id="rId28"/>
    <p:sldId id="287" r:id="rId29"/>
    <p:sldId id="261" r:id="rId30"/>
    <p:sldId id="262" r:id="rId31"/>
    <p:sldId id="291" r:id="rId32"/>
  </p:sldIdLst>
  <p:sldSz cx="7315200" cy="9601200"/>
  <p:notesSz cx="7315200" cy="96012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Covers" id="{116DC4ED-09B8-4671-A6CA-8F6757899E86}">
          <p14:sldIdLst>
            <p14:sldId id="289"/>
            <p14:sldId id="290"/>
          </p14:sldIdLst>
        </p14:section>
        <p14:section name="8-Week Pacing Guides" id="{194E013D-F2C0-40FF-B8D0-BAACE6E80185}">
          <p14:sldIdLst>
            <p14:sldId id="272"/>
            <p14:sldId id="278"/>
            <p14:sldId id="279"/>
            <p14:sldId id="280"/>
            <p14:sldId id="282"/>
          </p14:sldIdLst>
        </p14:section>
        <p14:section name="9-Week Pacing Guides" id="{CEC0DCE3-8C3C-44D9-8118-57688178341C}">
          <p14:sldIdLst>
            <p14:sldId id="267"/>
            <p14:sldId id="270"/>
            <p14:sldId id="277"/>
            <p14:sldId id="271"/>
            <p14:sldId id="281"/>
          </p14:sldIdLst>
        </p14:section>
        <p14:section name="10-Week Pacing Guides" id="{7D5E5279-48AD-4D79-944F-B6895D9A6EBF}">
          <p14:sldIdLst>
            <p14:sldId id="274"/>
            <p14:sldId id="276"/>
            <p14:sldId id="263"/>
            <p14:sldId id="264"/>
            <p14:sldId id="265"/>
          </p14:sldIdLst>
        </p14:section>
        <p14:section name="Other Events To Include" id="{F4E15F5C-7DE3-4AAF-BEC6-F8B65D2CAF33}">
          <p14:sldIdLst>
            <p14:sldId id="288"/>
            <p14:sldId id="293"/>
          </p14:sldIdLst>
        </p14:section>
        <p14:section name="Standards Uneditable" id="{7827C0BF-2147-4C50-A936-44A1708DFF90}">
          <p14:sldIdLst>
            <p14:sldId id="294"/>
            <p14:sldId id="283"/>
            <p14:sldId id="284"/>
            <p14:sldId id="285"/>
          </p14:sldIdLst>
        </p14:section>
        <p14:section name="Standards Editable" id="{82112C9B-3A62-490D-A1A6-B79ABD0D8257}">
          <p14:sldIdLst>
            <p14:sldId id="260"/>
            <p14:sldId id="287"/>
            <p14:sldId id="261"/>
            <p14:sldId id="262"/>
          </p14:sldIdLst>
        </p14:section>
        <p14:section name="Source Used" id="{FBB7FF91-6613-4EF9-988A-2320D9768D1C}">
          <p14:sldIdLst>
            <p14:sldId id="291"/>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C083E6E3-FA7D-4D7B-A595-EF9225AFEA82}" styleName="Light Style 1 - Accent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980" autoAdjust="0"/>
    <p:restoredTop sz="94660"/>
  </p:normalViewPr>
  <p:slideViewPr>
    <p:cSldViewPr snapToGrid="0">
      <p:cViewPr varScale="1">
        <p:scale>
          <a:sx n="89" d="100"/>
          <a:sy n="89" d="100"/>
        </p:scale>
        <p:origin x="2598" y="7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21" Type="http://schemas.openxmlformats.org/officeDocument/2006/relationships/slide" Target="slides/slide17.xml"/><Relationship Id="rId34"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notesMaster" Target="notesMasters/notesMaster1.xml"/><Relationship Id="rId2" Type="http://schemas.openxmlformats.org/officeDocument/2006/relationships/slideMaster" Target="slideMasters/slideMaster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viewProps" Target="viewProps.xml"/><Relationship Id="rId8" Type="http://schemas.openxmlformats.org/officeDocument/2006/relationships/slide" Target="slides/slide4.xml"/><Relationship Id="rId3" Type="http://schemas.openxmlformats.org/officeDocument/2006/relationships/slideMaster" Target="slideMasters/slideMaster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70238" cy="481013"/>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4143375" y="0"/>
            <a:ext cx="3170238" cy="481013"/>
          </a:xfrm>
          <a:prstGeom prst="rect">
            <a:avLst/>
          </a:prstGeom>
        </p:spPr>
        <p:txBody>
          <a:bodyPr vert="horz" lIns="91440" tIns="45720" rIns="91440" bIns="45720" rtlCol="0"/>
          <a:lstStyle>
            <a:lvl1pPr algn="r">
              <a:defRPr sz="1200"/>
            </a:lvl1pPr>
          </a:lstStyle>
          <a:p>
            <a:fld id="{F2EE6DA7-E321-4870-89F9-CC4E68368B35}" type="datetimeFigureOut">
              <a:rPr lang="en-US" smtClean="0"/>
              <a:t>10/2/2020</a:t>
            </a:fld>
            <a:endParaRPr lang="en-US"/>
          </a:p>
        </p:txBody>
      </p:sp>
      <p:sp>
        <p:nvSpPr>
          <p:cNvPr id="4" name="Slide Image Placeholder 3"/>
          <p:cNvSpPr>
            <a:spLocks noGrp="1" noRot="1" noChangeAspect="1"/>
          </p:cNvSpPr>
          <p:nvPr>
            <p:ph type="sldImg" idx="2"/>
          </p:nvPr>
        </p:nvSpPr>
        <p:spPr>
          <a:xfrm>
            <a:off x="2422525" y="1200150"/>
            <a:ext cx="2470150" cy="3240088"/>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731838" y="4621213"/>
            <a:ext cx="5851525" cy="3779837"/>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9120188"/>
            <a:ext cx="3170238" cy="481012"/>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4143375" y="9120188"/>
            <a:ext cx="3170238" cy="481012"/>
          </a:xfrm>
          <a:prstGeom prst="rect">
            <a:avLst/>
          </a:prstGeom>
        </p:spPr>
        <p:txBody>
          <a:bodyPr vert="horz" lIns="91440" tIns="45720" rIns="91440" bIns="45720" rtlCol="0" anchor="b"/>
          <a:lstStyle>
            <a:lvl1pPr algn="r">
              <a:defRPr sz="1200"/>
            </a:lvl1pPr>
          </a:lstStyle>
          <a:p>
            <a:fld id="{526EEBB8-3BA9-41EB-A82F-C2404FA375F3}" type="slidenum">
              <a:rPr lang="en-US" smtClean="0"/>
              <a:t>‹#›</a:t>
            </a:fld>
            <a:endParaRPr lang="en-US"/>
          </a:p>
        </p:txBody>
      </p:sp>
    </p:spTree>
    <p:extLst>
      <p:ext uri="{BB962C8B-B14F-4D97-AF65-F5344CB8AC3E}">
        <p14:creationId xmlns:p14="http://schemas.microsoft.com/office/powerpoint/2010/main" val="53311136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97903485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secHead" preserve="1">
  <p:cSld name="1_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99110" y="2393635"/>
            <a:ext cx="6309360" cy="3993832"/>
          </a:xfrm>
          <a:prstGeom prst="rect">
            <a:avLst/>
          </a:prstGeom>
        </p:spPr>
        <p:txBody>
          <a:bodyPr anchor="b"/>
          <a:lstStyle>
            <a:lvl1pPr>
              <a:defRPr sz="4800"/>
            </a:lvl1pPr>
          </a:lstStyle>
          <a:p>
            <a:r>
              <a:rPr lang="en-US"/>
              <a:t>Click to edit Master title style</a:t>
            </a:r>
            <a:endParaRPr lang="en-US" dirty="0"/>
          </a:p>
        </p:txBody>
      </p:sp>
      <p:sp>
        <p:nvSpPr>
          <p:cNvPr id="3" name="Text Placeholder 2"/>
          <p:cNvSpPr>
            <a:spLocks noGrp="1"/>
          </p:cNvSpPr>
          <p:nvPr>
            <p:ph type="body" idx="1"/>
          </p:nvPr>
        </p:nvSpPr>
        <p:spPr>
          <a:xfrm>
            <a:off x="499110" y="6425250"/>
            <a:ext cx="6309360" cy="2100262"/>
          </a:xfrm>
          <a:prstGeom prst="rect">
            <a:avLst/>
          </a:prstGeom>
        </p:spPr>
        <p:txBody>
          <a:bodyPr/>
          <a:lstStyle>
            <a:lvl1pPr marL="0" indent="0">
              <a:buNone/>
              <a:defRPr sz="1920">
                <a:solidFill>
                  <a:schemeClr val="tx1"/>
                </a:solidFill>
              </a:defRPr>
            </a:lvl1pPr>
            <a:lvl2pPr marL="365760" indent="0">
              <a:buNone/>
              <a:defRPr sz="1600">
                <a:solidFill>
                  <a:schemeClr val="tx1">
                    <a:tint val="75000"/>
                  </a:schemeClr>
                </a:solidFill>
              </a:defRPr>
            </a:lvl2pPr>
            <a:lvl3pPr marL="731520" indent="0">
              <a:buNone/>
              <a:defRPr sz="1440">
                <a:solidFill>
                  <a:schemeClr val="tx1">
                    <a:tint val="75000"/>
                  </a:schemeClr>
                </a:solidFill>
              </a:defRPr>
            </a:lvl3pPr>
            <a:lvl4pPr marL="1097280" indent="0">
              <a:buNone/>
              <a:defRPr sz="1280">
                <a:solidFill>
                  <a:schemeClr val="tx1">
                    <a:tint val="75000"/>
                  </a:schemeClr>
                </a:solidFill>
              </a:defRPr>
            </a:lvl4pPr>
            <a:lvl5pPr marL="1463040" indent="0">
              <a:buNone/>
              <a:defRPr sz="1280">
                <a:solidFill>
                  <a:schemeClr val="tx1">
                    <a:tint val="75000"/>
                  </a:schemeClr>
                </a:solidFill>
              </a:defRPr>
            </a:lvl5pPr>
            <a:lvl6pPr marL="1828800" indent="0">
              <a:buNone/>
              <a:defRPr sz="1280">
                <a:solidFill>
                  <a:schemeClr val="tx1">
                    <a:tint val="75000"/>
                  </a:schemeClr>
                </a:solidFill>
              </a:defRPr>
            </a:lvl6pPr>
            <a:lvl7pPr marL="2194560" indent="0">
              <a:buNone/>
              <a:defRPr sz="1280">
                <a:solidFill>
                  <a:schemeClr val="tx1">
                    <a:tint val="75000"/>
                  </a:schemeClr>
                </a:solidFill>
              </a:defRPr>
            </a:lvl7pPr>
            <a:lvl8pPr marL="2560320" indent="0">
              <a:buNone/>
              <a:defRPr sz="1280">
                <a:solidFill>
                  <a:schemeClr val="tx1">
                    <a:tint val="75000"/>
                  </a:schemeClr>
                </a:solidFill>
              </a:defRPr>
            </a:lvl8pPr>
            <a:lvl9pPr marL="2926080" indent="0">
              <a:buNone/>
              <a:defRPr sz="128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502920" y="8898892"/>
            <a:ext cx="1645920" cy="511175"/>
          </a:xfrm>
          <a:prstGeom prst="rect">
            <a:avLst/>
          </a:prstGeom>
        </p:spPr>
        <p:txBody>
          <a:bodyPr/>
          <a:lstStyle/>
          <a:p>
            <a:fld id="{1965F91B-4A9A-42AF-88A6-0EC941EDCD04}" type="datetimeFigureOut">
              <a:rPr lang="en-US" smtClean="0"/>
              <a:t>10/2/2020</a:t>
            </a:fld>
            <a:endParaRPr lang="en-US"/>
          </a:p>
        </p:txBody>
      </p:sp>
      <p:sp>
        <p:nvSpPr>
          <p:cNvPr id="5" name="Footer Placeholder 4"/>
          <p:cNvSpPr>
            <a:spLocks noGrp="1"/>
          </p:cNvSpPr>
          <p:nvPr>
            <p:ph type="ftr" sz="quarter" idx="11"/>
          </p:nvPr>
        </p:nvSpPr>
        <p:spPr>
          <a:xfrm>
            <a:off x="2423160" y="8898892"/>
            <a:ext cx="2468880" cy="511175"/>
          </a:xfrm>
          <a:prstGeom prst="rect">
            <a:avLst/>
          </a:prstGeom>
        </p:spPr>
        <p:txBody>
          <a:bodyPr/>
          <a:lstStyle/>
          <a:p>
            <a:endParaRPr lang="en-US"/>
          </a:p>
        </p:txBody>
      </p:sp>
      <p:sp>
        <p:nvSpPr>
          <p:cNvPr id="6" name="Slide Number Placeholder 5"/>
          <p:cNvSpPr>
            <a:spLocks noGrp="1"/>
          </p:cNvSpPr>
          <p:nvPr>
            <p:ph type="sldNum" sz="quarter" idx="12"/>
          </p:nvPr>
        </p:nvSpPr>
        <p:spPr>
          <a:xfrm>
            <a:off x="5166360" y="8898892"/>
            <a:ext cx="1645920" cy="511175"/>
          </a:xfrm>
          <a:prstGeom prst="rect">
            <a:avLst/>
          </a:prstGeom>
        </p:spPr>
        <p:txBody>
          <a:bodyPr/>
          <a:lstStyle/>
          <a:p>
            <a:fld id="{DFA11F7D-0F1F-4E8C-92CF-2246B7BD2924}" type="slidenum">
              <a:rPr lang="en-US" smtClean="0"/>
              <a:t>‹#›</a:t>
            </a:fld>
            <a:endParaRPr lang="en-US"/>
          </a:p>
        </p:txBody>
      </p:sp>
    </p:spTree>
    <p:extLst>
      <p:ext uri="{BB962C8B-B14F-4D97-AF65-F5344CB8AC3E}">
        <p14:creationId xmlns:p14="http://schemas.microsoft.com/office/powerpoint/2010/main" val="357554753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1_Two Content">
    <p:spTree>
      <p:nvGrpSpPr>
        <p:cNvPr id="1" name=""/>
        <p:cNvGrpSpPr/>
        <p:nvPr/>
      </p:nvGrpSpPr>
      <p:grpSpPr>
        <a:xfrm>
          <a:off x="0" y="0"/>
          <a:ext cx="0" cy="0"/>
          <a:chOff x="0" y="0"/>
          <a:chExt cx="0" cy="0"/>
        </a:xfrm>
      </p:grpSpPr>
      <p:sp>
        <p:nvSpPr>
          <p:cNvPr id="2" name="Title 1"/>
          <p:cNvSpPr>
            <a:spLocks noGrp="1"/>
          </p:cNvSpPr>
          <p:nvPr>
            <p:ph type="title"/>
          </p:nvPr>
        </p:nvSpPr>
        <p:spPr>
          <a:xfrm>
            <a:off x="502920" y="511177"/>
            <a:ext cx="6309360" cy="1855788"/>
          </a:xfrm>
          <a:prstGeom prst="rect">
            <a:avLst/>
          </a:prstGeom>
        </p:spPr>
        <p:txBody>
          <a:bodyPr/>
          <a:lstStyle/>
          <a:p>
            <a:r>
              <a:rPr lang="en-US"/>
              <a:t>Click to edit Master title style</a:t>
            </a:r>
            <a:endParaRPr lang="en-US" dirty="0"/>
          </a:p>
        </p:txBody>
      </p:sp>
      <p:sp>
        <p:nvSpPr>
          <p:cNvPr id="3" name="Content Placeholder 2"/>
          <p:cNvSpPr>
            <a:spLocks noGrp="1"/>
          </p:cNvSpPr>
          <p:nvPr>
            <p:ph sz="half" idx="1"/>
          </p:nvPr>
        </p:nvSpPr>
        <p:spPr>
          <a:xfrm>
            <a:off x="502920" y="2555875"/>
            <a:ext cx="3108960" cy="6091873"/>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3703320" y="2555875"/>
            <a:ext cx="3108960" cy="6091873"/>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a:xfrm>
            <a:off x="502920" y="8898892"/>
            <a:ext cx="1645920" cy="511175"/>
          </a:xfrm>
          <a:prstGeom prst="rect">
            <a:avLst/>
          </a:prstGeom>
        </p:spPr>
        <p:txBody>
          <a:bodyPr/>
          <a:lstStyle/>
          <a:p>
            <a:fld id="{1965F91B-4A9A-42AF-88A6-0EC941EDCD04}" type="datetimeFigureOut">
              <a:rPr lang="en-US" smtClean="0"/>
              <a:t>10/2/2020</a:t>
            </a:fld>
            <a:endParaRPr lang="en-US"/>
          </a:p>
        </p:txBody>
      </p:sp>
      <p:sp>
        <p:nvSpPr>
          <p:cNvPr id="6" name="Footer Placeholder 5"/>
          <p:cNvSpPr>
            <a:spLocks noGrp="1"/>
          </p:cNvSpPr>
          <p:nvPr>
            <p:ph type="ftr" sz="quarter" idx="11"/>
          </p:nvPr>
        </p:nvSpPr>
        <p:spPr>
          <a:xfrm>
            <a:off x="2423160" y="8898892"/>
            <a:ext cx="2468880" cy="511175"/>
          </a:xfrm>
          <a:prstGeom prst="rect">
            <a:avLst/>
          </a:prstGeom>
        </p:spPr>
        <p:txBody>
          <a:bodyPr/>
          <a:lstStyle/>
          <a:p>
            <a:endParaRPr lang="en-US"/>
          </a:p>
        </p:txBody>
      </p:sp>
      <p:sp>
        <p:nvSpPr>
          <p:cNvPr id="7" name="Slide Number Placeholder 6"/>
          <p:cNvSpPr>
            <a:spLocks noGrp="1"/>
          </p:cNvSpPr>
          <p:nvPr>
            <p:ph type="sldNum" sz="quarter" idx="12"/>
          </p:nvPr>
        </p:nvSpPr>
        <p:spPr>
          <a:xfrm>
            <a:off x="5166360" y="8898892"/>
            <a:ext cx="1645920" cy="511175"/>
          </a:xfrm>
          <a:prstGeom prst="rect">
            <a:avLst/>
          </a:prstGeom>
        </p:spPr>
        <p:txBody>
          <a:bodyPr/>
          <a:lstStyle/>
          <a:p>
            <a:fld id="{DFA11F7D-0F1F-4E8C-92CF-2246B7BD2924}" type="slidenum">
              <a:rPr lang="en-US" smtClean="0"/>
              <a:t>‹#›</a:t>
            </a:fld>
            <a:endParaRPr lang="en-US"/>
          </a:p>
        </p:txBody>
      </p:sp>
    </p:spTree>
    <p:extLst>
      <p:ext uri="{BB962C8B-B14F-4D97-AF65-F5344CB8AC3E}">
        <p14:creationId xmlns:p14="http://schemas.microsoft.com/office/powerpoint/2010/main" val="248546231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TxTwoObj" preserve="1">
  <p:cSld name="1_Comparison">
    <p:spTree>
      <p:nvGrpSpPr>
        <p:cNvPr id="1" name=""/>
        <p:cNvGrpSpPr/>
        <p:nvPr/>
      </p:nvGrpSpPr>
      <p:grpSpPr>
        <a:xfrm>
          <a:off x="0" y="0"/>
          <a:ext cx="0" cy="0"/>
          <a:chOff x="0" y="0"/>
          <a:chExt cx="0" cy="0"/>
        </a:xfrm>
      </p:grpSpPr>
      <p:sp>
        <p:nvSpPr>
          <p:cNvPr id="2" name="Title 1"/>
          <p:cNvSpPr>
            <a:spLocks noGrp="1"/>
          </p:cNvSpPr>
          <p:nvPr>
            <p:ph type="title"/>
          </p:nvPr>
        </p:nvSpPr>
        <p:spPr>
          <a:xfrm>
            <a:off x="503873" y="511177"/>
            <a:ext cx="6309360" cy="1855788"/>
          </a:xfrm>
          <a:prstGeom prst="rect">
            <a:avLst/>
          </a:prstGeom>
        </p:spPr>
        <p:txBody>
          <a:bodyPr/>
          <a:lstStyle/>
          <a:p>
            <a:r>
              <a:rPr lang="en-US"/>
              <a:t>Click to edit Master title style</a:t>
            </a:r>
            <a:endParaRPr lang="en-US" dirty="0"/>
          </a:p>
        </p:txBody>
      </p:sp>
      <p:sp>
        <p:nvSpPr>
          <p:cNvPr id="3" name="Text Placeholder 2"/>
          <p:cNvSpPr>
            <a:spLocks noGrp="1"/>
          </p:cNvSpPr>
          <p:nvPr>
            <p:ph type="body" idx="1"/>
          </p:nvPr>
        </p:nvSpPr>
        <p:spPr>
          <a:xfrm>
            <a:off x="503874" y="2353628"/>
            <a:ext cx="3094672" cy="1153477"/>
          </a:xfrm>
          <a:prstGeom prst="rect">
            <a:avLst/>
          </a:prstGeom>
        </p:spPr>
        <p:txBody>
          <a:bodyPr anchor="b"/>
          <a:lstStyle>
            <a:lvl1pPr marL="0" indent="0">
              <a:buNone/>
              <a:defRPr sz="1920" b="1"/>
            </a:lvl1pPr>
            <a:lvl2pPr marL="365760" indent="0">
              <a:buNone/>
              <a:defRPr sz="1600" b="1"/>
            </a:lvl2pPr>
            <a:lvl3pPr marL="731520" indent="0">
              <a:buNone/>
              <a:defRPr sz="1440" b="1"/>
            </a:lvl3pPr>
            <a:lvl4pPr marL="1097280" indent="0">
              <a:buNone/>
              <a:defRPr sz="1280" b="1"/>
            </a:lvl4pPr>
            <a:lvl5pPr marL="1463040" indent="0">
              <a:buNone/>
              <a:defRPr sz="1280" b="1"/>
            </a:lvl5pPr>
            <a:lvl6pPr marL="1828800" indent="0">
              <a:buNone/>
              <a:defRPr sz="1280" b="1"/>
            </a:lvl6pPr>
            <a:lvl7pPr marL="2194560" indent="0">
              <a:buNone/>
              <a:defRPr sz="1280" b="1"/>
            </a:lvl7pPr>
            <a:lvl8pPr marL="2560320" indent="0">
              <a:buNone/>
              <a:defRPr sz="1280" b="1"/>
            </a:lvl8pPr>
            <a:lvl9pPr marL="2926080" indent="0">
              <a:buNone/>
              <a:defRPr sz="1280" b="1"/>
            </a:lvl9pPr>
          </a:lstStyle>
          <a:p>
            <a:pPr lvl="0"/>
            <a:r>
              <a:rPr lang="en-US"/>
              <a:t>Click to edit Master text styles</a:t>
            </a:r>
          </a:p>
        </p:txBody>
      </p:sp>
      <p:sp>
        <p:nvSpPr>
          <p:cNvPr id="4" name="Content Placeholder 3"/>
          <p:cNvSpPr>
            <a:spLocks noGrp="1"/>
          </p:cNvSpPr>
          <p:nvPr>
            <p:ph sz="half" idx="2"/>
          </p:nvPr>
        </p:nvSpPr>
        <p:spPr>
          <a:xfrm>
            <a:off x="503874" y="3507105"/>
            <a:ext cx="3094672" cy="5158423"/>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3703320" y="2353628"/>
            <a:ext cx="3109913" cy="1153477"/>
          </a:xfrm>
          <a:prstGeom prst="rect">
            <a:avLst/>
          </a:prstGeom>
        </p:spPr>
        <p:txBody>
          <a:bodyPr anchor="b"/>
          <a:lstStyle>
            <a:lvl1pPr marL="0" indent="0">
              <a:buNone/>
              <a:defRPr sz="1920" b="1"/>
            </a:lvl1pPr>
            <a:lvl2pPr marL="365760" indent="0">
              <a:buNone/>
              <a:defRPr sz="1600" b="1"/>
            </a:lvl2pPr>
            <a:lvl3pPr marL="731520" indent="0">
              <a:buNone/>
              <a:defRPr sz="1440" b="1"/>
            </a:lvl3pPr>
            <a:lvl4pPr marL="1097280" indent="0">
              <a:buNone/>
              <a:defRPr sz="1280" b="1"/>
            </a:lvl4pPr>
            <a:lvl5pPr marL="1463040" indent="0">
              <a:buNone/>
              <a:defRPr sz="1280" b="1"/>
            </a:lvl5pPr>
            <a:lvl6pPr marL="1828800" indent="0">
              <a:buNone/>
              <a:defRPr sz="1280" b="1"/>
            </a:lvl6pPr>
            <a:lvl7pPr marL="2194560" indent="0">
              <a:buNone/>
              <a:defRPr sz="1280" b="1"/>
            </a:lvl7pPr>
            <a:lvl8pPr marL="2560320" indent="0">
              <a:buNone/>
              <a:defRPr sz="1280" b="1"/>
            </a:lvl8pPr>
            <a:lvl9pPr marL="2926080" indent="0">
              <a:buNone/>
              <a:defRPr sz="1280" b="1"/>
            </a:lvl9pPr>
          </a:lstStyle>
          <a:p>
            <a:pPr lvl="0"/>
            <a:r>
              <a:rPr lang="en-US"/>
              <a:t>Click to edit Master text styles</a:t>
            </a:r>
          </a:p>
        </p:txBody>
      </p:sp>
      <p:sp>
        <p:nvSpPr>
          <p:cNvPr id="6" name="Content Placeholder 5"/>
          <p:cNvSpPr>
            <a:spLocks noGrp="1"/>
          </p:cNvSpPr>
          <p:nvPr>
            <p:ph sz="quarter" idx="4"/>
          </p:nvPr>
        </p:nvSpPr>
        <p:spPr>
          <a:xfrm>
            <a:off x="3703320" y="3507105"/>
            <a:ext cx="3109913" cy="5158423"/>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a:xfrm>
            <a:off x="502920" y="8898892"/>
            <a:ext cx="1645920" cy="511175"/>
          </a:xfrm>
          <a:prstGeom prst="rect">
            <a:avLst/>
          </a:prstGeom>
        </p:spPr>
        <p:txBody>
          <a:bodyPr/>
          <a:lstStyle/>
          <a:p>
            <a:fld id="{1965F91B-4A9A-42AF-88A6-0EC941EDCD04}" type="datetimeFigureOut">
              <a:rPr lang="en-US" smtClean="0"/>
              <a:t>10/2/2020</a:t>
            </a:fld>
            <a:endParaRPr lang="en-US"/>
          </a:p>
        </p:txBody>
      </p:sp>
      <p:sp>
        <p:nvSpPr>
          <p:cNvPr id="8" name="Footer Placeholder 7"/>
          <p:cNvSpPr>
            <a:spLocks noGrp="1"/>
          </p:cNvSpPr>
          <p:nvPr>
            <p:ph type="ftr" sz="quarter" idx="11"/>
          </p:nvPr>
        </p:nvSpPr>
        <p:spPr>
          <a:xfrm>
            <a:off x="2423160" y="8898892"/>
            <a:ext cx="2468880" cy="511175"/>
          </a:xfrm>
          <a:prstGeom prst="rect">
            <a:avLst/>
          </a:prstGeom>
        </p:spPr>
        <p:txBody>
          <a:bodyPr/>
          <a:lstStyle/>
          <a:p>
            <a:endParaRPr lang="en-US"/>
          </a:p>
        </p:txBody>
      </p:sp>
      <p:sp>
        <p:nvSpPr>
          <p:cNvPr id="9" name="Slide Number Placeholder 8"/>
          <p:cNvSpPr>
            <a:spLocks noGrp="1"/>
          </p:cNvSpPr>
          <p:nvPr>
            <p:ph type="sldNum" sz="quarter" idx="12"/>
          </p:nvPr>
        </p:nvSpPr>
        <p:spPr>
          <a:xfrm>
            <a:off x="5166360" y="8898892"/>
            <a:ext cx="1645920" cy="511175"/>
          </a:xfrm>
          <a:prstGeom prst="rect">
            <a:avLst/>
          </a:prstGeom>
        </p:spPr>
        <p:txBody>
          <a:bodyPr/>
          <a:lstStyle/>
          <a:p>
            <a:fld id="{DFA11F7D-0F1F-4E8C-92CF-2246B7BD2924}" type="slidenum">
              <a:rPr lang="en-US" smtClean="0"/>
              <a:t>‹#›</a:t>
            </a:fld>
            <a:endParaRPr lang="en-US"/>
          </a:p>
        </p:txBody>
      </p:sp>
    </p:spTree>
    <p:extLst>
      <p:ext uri="{BB962C8B-B14F-4D97-AF65-F5344CB8AC3E}">
        <p14:creationId xmlns:p14="http://schemas.microsoft.com/office/powerpoint/2010/main" val="32647187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1_Title Only">
    <p:spTree>
      <p:nvGrpSpPr>
        <p:cNvPr id="1" name=""/>
        <p:cNvGrpSpPr/>
        <p:nvPr/>
      </p:nvGrpSpPr>
      <p:grpSpPr>
        <a:xfrm>
          <a:off x="0" y="0"/>
          <a:ext cx="0" cy="0"/>
          <a:chOff x="0" y="0"/>
          <a:chExt cx="0" cy="0"/>
        </a:xfrm>
      </p:grpSpPr>
      <p:sp>
        <p:nvSpPr>
          <p:cNvPr id="2" name="Title 1"/>
          <p:cNvSpPr>
            <a:spLocks noGrp="1"/>
          </p:cNvSpPr>
          <p:nvPr>
            <p:ph type="title"/>
          </p:nvPr>
        </p:nvSpPr>
        <p:spPr>
          <a:xfrm>
            <a:off x="502920" y="511177"/>
            <a:ext cx="6309360" cy="1855788"/>
          </a:xfrm>
          <a:prstGeom prst="rect">
            <a:avLst/>
          </a:prstGeom>
        </p:spPr>
        <p:txBody>
          <a:bodyPr/>
          <a:lstStyle/>
          <a:p>
            <a:r>
              <a:rPr lang="en-US"/>
              <a:t>Click to edit Master title style</a:t>
            </a:r>
            <a:endParaRPr lang="en-US" dirty="0"/>
          </a:p>
        </p:txBody>
      </p:sp>
      <p:sp>
        <p:nvSpPr>
          <p:cNvPr id="3" name="Date Placeholder 2"/>
          <p:cNvSpPr>
            <a:spLocks noGrp="1"/>
          </p:cNvSpPr>
          <p:nvPr>
            <p:ph type="dt" sz="half" idx="10"/>
          </p:nvPr>
        </p:nvSpPr>
        <p:spPr>
          <a:xfrm>
            <a:off x="502920" y="8898892"/>
            <a:ext cx="1645920" cy="511175"/>
          </a:xfrm>
          <a:prstGeom prst="rect">
            <a:avLst/>
          </a:prstGeom>
        </p:spPr>
        <p:txBody>
          <a:bodyPr/>
          <a:lstStyle/>
          <a:p>
            <a:fld id="{1965F91B-4A9A-42AF-88A6-0EC941EDCD04}" type="datetimeFigureOut">
              <a:rPr lang="en-US" smtClean="0"/>
              <a:t>10/2/2020</a:t>
            </a:fld>
            <a:endParaRPr lang="en-US"/>
          </a:p>
        </p:txBody>
      </p:sp>
      <p:sp>
        <p:nvSpPr>
          <p:cNvPr id="4" name="Footer Placeholder 3"/>
          <p:cNvSpPr>
            <a:spLocks noGrp="1"/>
          </p:cNvSpPr>
          <p:nvPr>
            <p:ph type="ftr" sz="quarter" idx="11"/>
          </p:nvPr>
        </p:nvSpPr>
        <p:spPr>
          <a:xfrm>
            <a:off x="2423160" y="8898892"/>
            <a:ext cx="2468880" cy="511175"/>
          </a:xfrm>
          <a:prstGeom prst="rect">
            <a:avLst/>
          </a:prstGeom>
        </p:spPr>
        <p:txBody>
          <a:bodyPr/>
          <a:lstStyle/>
          <a:p>
            <a:endParaRPr lang="en-US"/>
          </a:p>
        </p:txBody>
      </p:sp>
      <p:sp>
        <p:nvSpPr>
          <p:cNvPr id="5" name="Slide Number Placeholder 4"/>
          <p:cNvSpPr>
            <a:spLocks noGrp="1"/>
          </p:cNvSpPr>
          <p:nvPr>
            <p:ph type="sldNum" sz="quarter" idx="12"/>
          </p:nvPr>
        </p:nvSpPr>
        <p:spPr>
          <a:xfrm>
            <a:off x="5166360" y="8898892"/>
            <a:ext cx="1645920" cy="511175"/>
          </a:xfrm>
          <a:prstGeom prst="rect">
            <a:avLst/>
          </a:prstGeom>
        </p:spPr>
        <p:txBody>
          <a:bodyPr/>
          <a:lstStyle/>
          <a:p>
            <a:fld id="{DFA11F7D-0F1F-4E8C-92CF-2246B7BD2924}" type="slidenum">
              <a:rPr lang="en-US" smtClean="0"/>
              <a:t>‹#›</a:t>
            </a:fld>
            <a:endParaRPr lang="en-US"/>
          </a:p>
        </p:txBody>
      </p:sp>
    </p:spTree>
    <p:extLst>
      <p:ext uri="{BB962C8B-B14F-4D97-AF65-F5344CB8AC3E}">
        <p14:creationId xmlns:p14="http://schemas.microsoft.com/office/powerpoint/2010/main" val="411778353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1_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502920" y="8898892"/>
            <a:ext cx="1645920" cy="511175"/>
          </a:xfrm>
          <a:prstGeom prst="rect">
            <a:avLst/>
          </a:prstGeom>
        </p:spPr>
        <p:txBody>
          <a:bodyPr/>
          <a:lstStyle/>
          <a:p>
            <a:fld id="{1965F91B-4A9A-42AF-88A6-0EC941EDCD04}" type="datetimeFigureOut">
              <a:rPr lang="en-US" smtClean="0"/>
              <a:t>10/2/2020</a:t>
            </a:fld>
            <a:endParaRPr lang="en-US"/>
          </a:p>
        </p:txBody>
      </p:sp>
      <p:sp>
        <p:nvSpPr>
          <p:cNvPr id="3" name="Footer Placeholder 2"/>
          <p:cNvSpPr>
            <a:spLocks noGrp="1"/>
          </p:cNvSpPr>
          <p:nvPr>
            <p:ph type="ftr" sz="quarter" idx="11"/>
          </p:nvPr>
        </p:nvSpPr>
        <p:spPr>
          <a:xfrm>
            <a:off x="2423160" y="8898892"/>
            <a:ext cx="2468880" cy="511175"/>
          </a:xfrm>
          <a:prstGeom prst="rect">
            <a:avLst/>
          </a:prstGeom>
        </p:spPr>
        <p:txBody>
          <a:bodyPr/>
          <a:lstStyle/>
          <a:p>
            <a:endParaRPr lang="en-US"/>
          </a:p>
        </p:txBody>
      </p:sp>
      <p:sp>
        <p:nvSpPr>
          <p:cNvPr id="4" name="Slide Number Placeholder 3"/>
          <p:cNvSpPr>
            <a:spLocks noGrp="1"/>
          </p:cNvSpPr>
          <p:nvPr>
            <p:ph type="sldNum" sz="quarter" idx="12"/>
          </p:nvPr>
        </p:nvSpPr>
        <p:spPr>
          <a:xfrm>
            <a:off x="5166360" y="8898892"/>
            <a:ext cx="1645920" cy="511175"/>
          </a:xfrm>
          <a:prstGeom prst="rect">
            <a:avLst/>
          </a:prstGeom>
        </p:spPr>
        <p:txBody>
          <a:bodyPr/>
          <a:lstStyle/>
          <a:p>
            <a:fld id="{DFA11F7D-0F1F-4E8C-92CF-2246B7BD2924}" type="slidenum">
              <a:rPr lang="en-US" smtClean="0"/>
              <a:t>‹#›</a:t>
            </a:fld>
            <a:endParaRPr lang="en-US"/>
          </a:p>
        </p:txBody>
      </p:sp>
    </p:spTree>
    <p:extLst>
      <p:ext uri="{BB962C8B-B14F-4D97-AF65-F5344CB8AC3E}">
        <p14:creationId xmlns:p14="http://schemas.microsoft.com/office/powerpoint/2010/main" val="128821822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Tx" preserve="1">
  <p:cSld name="1_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03873" y="640080"/>
            <a:ext cx="2359342" cy="2240280"/>
          </a:xfrm>
          <a:prstGeom prst="rect">
            <a:avLst/>
          </a:prstGeom>
        </p:spPr>
        <p:txBody>
          <a:bodyPr anchor="b"/>
          <a:lstStyle>
            <a:lvl1pPr>
              <a:defRPr sz="2560"/>
            </a:lvl1pPr>
          </a:lstStyle>
          <a:p>
            <a:r>
              <a:rPr lang="en-US"/>
              <a:t>Click to edit Master title style</a:t>
            </a:r>
            <a:endParaRPr lang="en-US" dirty="0"/>
          </a:p>
        </p:txBody>
      </p:sp>
      <p:sp>
        <p:nvSpPr>
          <p:cNvPr id="3" name="Content Placeholder 2"/>
          <p:cNvSpPr>
            <a:spLocks noGrp="1"/>
          </p:cNvSpPr>
          <p:nvPr>
            <p:ph idx="1"/>
          </p:nvPr>
        </p:nvSpPr>
        <p:spPr>
          <a:xfrm>
            <a:off x="3109913" y="1382397"/>
            <a:ext cx="3703320" cy="6823075"/>
          </a:xfrm>
          <a:prstGeom prst="rect">
            <a:avLst/>
          </a:prstGeom>
        </p:spPr>
        <p:txBody>
          <a:bodyPr/>
          <a:lstStyle>
            <a:lvl1pPr>
              <a:defRPr sz="2560"/>
            </a:lvl1pPr>
            <a:lvl2pPr>
              <a:defRPr sz="2240"/>
            </a:lvl2pPr>
            <a:lvl3pPr>
              <a:defRPr sz="192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503873" y="2880360"/>
            <a:ext cx="2359342" cy="5336223"/>
          </a:xfrm>
          <a:prstGeom prst="rect">
            <a:avLst/>
          </a:prstGeom>
        </p:spPr>
        <p:txBody>
          <a:bodyPr/>
          <a:lstStyle>
            <a:lvl1pPr marL="0" indent="0">
              <a:buNone/>
              <a:defRPr sz="1280"/>
            </a:lvl1pPr>
            <a:lvl2pPr marL="365760" indent="0">
              <a:buNone/>
              <a:defRPr sz="1120"/>
            </a:lvl2pPr>
            <a:lvl3pPr marL="731520" indent="0">
              <a:buNone/>
              <a:defRPr sz="960"/>
            </a:lvl3pPr>
            <a:lvl4pPr marL="1097280" indent="0">
              <a:buNone/>
              <a:defRPr sz="800"/>
            </a:lvl4pPr>
            <a:lvl5pPr marL="1463040" indent="0">
              <a:buNone/>
              <a:defRPr sz="800"/>
            </a:lvl5pPr>
            <a:lvl6pPr marL="1828800" indent="0">
              <a:buNone/>
              <a:defRPr sz="800"/>
            </a:lvl6pPr>
            <a:lvl7pPr marL="2194560" indent="0">
              <a:buNone/>
              <a:defRPr sz="800"/>
            </a:lvl7pPr>
            <a:lvl8pPr marL="2560320" indent="0">
              <a:buNone/>
              <a:defRPr sz="800"/>
            </a:lvl8pPr>
            <a:lvl9pPr marL="2926080" indent="0">
              <a:buNone/>
              <a:defRPr sz="800"/>
            </a:lvl9pPr>
          </a:lstStyle>
          <a:p>
            <a:pPr lvl="0"/>
            <a:r>
              <a:rPr lang="en-US"/>
              <a:t>Click to edit Master text styles</a:t>
            </a:r>
          </a:p>
        </p:txBody>
      </p:sp>
      <p:sp>
        <p:nvSpPr>
          <p:cNvPr id="5" name="Date Placeholder 4"/>
          <p:cNvSpPr>
            <a:spLocks noGrp="1"/>
          </p:cNvSpPr>
          <p:nvPr>
            <p:ph type="dt" sz="half" idx="10"/>
          </p:nvPr>
        </p:nvSpPr>
        <p:spPr>
          <a:xfrm>
            <a:off x="502920" y="8898892"/>
            <a:ext cx="1645920" cy="511175"/>
          </a:xfrm>
          <a:prstGeom prst="rect">
            <a:avLst/>
          </a:prstGeom>
        </p:spPr>
        <p:txBody>
          <a:bodyPr/>
          <a:lstStyle/>
          <a:p>
            <a:fld id="{1965F91B-4A9A-42AF-88A6-0EC941EDCD04}" type="datetimeFigureOut">
              <a:rPr lang="en-US" smtClean="0"/>
              <a:t>10/2/2020</a:t>
            </a:fld>
            <a:endParaRPr lang="en-US"/>
          </a:p>
        </p:txBody>
      </p:sp>
      <p:sp>
        <p:nvSpPr>
          <p:cNvPr id="6" name="Footer Placeholder 5"/>
          <p:cNvSpPr>
            <a:spLocks noGrp="1"/>
          </p:cNvSpPr>
          <p:nvPr>
            <p:ph type="ftr" sz="quarter" idx="11"/>
          </p:nvPr>
        </p:nvSpPr>
        <p:spPr>
          <a:xfrm>
            <a:off x="2423160" y="8898892"/>
            <a:ext cx="2468880" cy="511175"/>
          </a:xfrm>
          <a:prstGeom prst="rect">
            <a:avLst/>
          </a:prstGeom>
        </p:spPr>
        <p:txBody>
          <a:bodyPr/>
          <a:lstStyle/>
          <a:p>
            <a:endParaRPr lang="en-US"/>
          </a:p>
        </p:txBody>
      </p:sp>
      <p:sp>
        <p:nvSpPr>
          <p:cNvPr id="7" name="Slide Number Placeholder 6"/>
          <p:cNvSpPr>
            <a:spLocks noGrp="1"/>
          </p:cNvSpPr>
          <p:nvPr>
            <p:ph type="sldNum" sz="quarter" idx="12"/>
          </p:nvPr>
        </p:nvSpPr>
        <p:spPr>
          <a:xfrm>
            <a:off x="5166360" y="8898892"/>
            <a:ext cx="1645920" cy="511175"/>
          </a:xfrm>
          <a:prstGeom prst="rect">
            <a:avLst/>
          </a:prstGeom>
        </p:spPr>
        <p:txBody>
          <a:bodyPr/>
          <a:lstStyle/>
          <a:p>
            <a:fld id="{DFA11F7D-0F1F-4E8C-92CF-2246B7BD2924}" type="slidenum">
              <a:rPr lang="en-US" smtClean="0"/>
              <a:t>‹#›</a:t>
            </a:fld>
            <a:endParaRPr lang="en-US"/>
          </a:p>
        </p:txBody>
      </p:sp>
    </p:spTree>
    <p:extLst>
      <p:ext uri="{BB962C8B-B14F-4D97-AF65-F5344CB8AC3E}">
        <p14:creationId xmlns:p14="http://schemas.microsoft.com/office/powerpoint/2010/main" val="85418421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picTx" preserve="1">
  <p:cSld name="1_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03873" y="640080"/>
            <a:ext cx="2359342" cy="2240280"/>
          </a:xfrm>
          <a:prstGeom prst="rect">
            <a:avLst/>
          </a:prstGeom>
        </p:spPr>
        <p:txBody>
          <a:bodyPr anchor="b"/>
          <a:lstStyle>
            <a:lvl1pPr>
              <a:defRPr sz="2560"/>
            </a:lvl1pPr>
          </a:lstStyle>
          <a:p>
            <a:r>
              <a:rPr lang="en-US"/>
              <a:t>Click to edit Master title style</a:t>
            </a:r>
            <a:endParaRPr lang="en-US" dirty="0"/>
          </a:p>
        </p:txBody>
      </p:sp>
      <p:sp>
        <p:nvSpPr>
          <p:cNvPr id="3" name="Picture Placeholder 2"/>
          <p:cNvSpPr>
            <a:spLocks noGrp="1" noChangeAspect="1"/>
          </p:cNvSpPr>
          <p:nvPr>
            <p:ph type="pic" idx="1"/>
          </p:nvPr>
        </p:nvSpPr>
        <p:spPr>
          <a:xfrm>
            <a:off x="3109913" y="1382397"/>
            <a:ext cx="3703320" cy="6823075"/>
          </a:xfrm>
          <a:prstGeom prst="rect">
            <a:avLst/>
          </a:prstGeom>
        </p:spPr>
        <p:txBody>
          <a:bodyPr anchor="t"/>
          <a:lstStyle>
            <a:lvl1pPr marL="0" indent="0">
              <a:buNone/>
              <a:defRPr sz="2560"/>
            </a:lvl1pPr>
            <a:lvl2pPr marL="365760" indent="0">
              <a:buNone/>
              <a:defRPr sz="2240"/>
            </a:lvl2pPr>
            <a:lvl3pPr marL="731520" indent="0">
              <a:buNone/>
              <a:defRPr sz="1920"/>
            </a:lvl3pPr>
            <a:lvl4pPr marL="1097280" indent="0">
              <a:buNone/>
              <a:defRPr sz="1600"/>
            </a:lvl4pPr>
            <a:lvl5pPr marL="1463040" indent="0">
              <a:buNone/>
              <a:defRPr sz="1600"/>
            </a:lvl5pPr>
            <a:lvl6pPr marL="1828800" indent="0">
              <a:buNone/>
              <a:defRPr sz="1600"/>
            </a:lvl6pPr>
            <a:lvl7pPr marL="2194560" indent="0">
              <a:buNone/>
              <a:defRPr sz="1600"/>
            </a:lvl7pPr>
            <a:lvl8pPr marL="2560320" indent="0">
              <a:buNone/>
              <a:defRPr sz="1600"/>
            </a:lvl8pPr>
            <a:lvl9pPr marL="292608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503873" y="2880360"/>
            <a:ext cx="2359342" cy="5336223"/>
          </a:xfrm>
          <a:prstGeom prst="rect">
            <a:avLst/>
          </a:prstGeom>
        </p:spPr>
        <p:txBody>
          <a:bodyPr/>
          <a:lstStyle>
            <a:lvl1pPr marL="0" indent="0">
              <a:buNone/>
              <a:defRPr sz="1280"/>
            </a:lvl1pPr>
            <a:lvl2pPr marL="365760" indent="0">
              <a:buNone/>
              <a:defRPr sz="1120"/>
            </a:lvl2pPr>
            <a:lvl3pPr marL="731520" indent="0">
              <a:buNone/>
              <a:defRPr sz="960"/>
            </a:lvl3pPr>
            <a:lvl4pPr marL="1097280" indent="0">
              <a:buNone/>
              <a:defRPr sz="800"/>
            </a:lvl4pPr>
            <a:lvl5pPr marL="1463040" indent="0">
              <a:buNone/>
              <a:defRPr sz="800"/>
            </a:lvl5pPr>
            <a:lvl6pPr marL="1828800" indent="0">
              <a:buNone/>
              <a:defRPr sz="800"/>
            </a:lvl6pPr>
            <a:lvl7pPr marL="2194560" indent="0">
              <a:buNone/>
              <a:defRPr sz="800"/>
            </a:lvl7pPr>
            <a:lvl8pPr marL="2560320" indent="0">
              <a:buNone/>
              <a:defRPr sz="800"/>
            </a:lvl8pPr>
            <a:lvl9pPr marL="2926080" indent="0">
              <a:buNone/>
              <a:defRPr sz="800"/>
            </a:lvl9pPr>
          </a:lstStyle>
          <a:p>
            <a:pPr lvl="0"/>
            <a:r>
              <a:rPr lang="en-US"/>
              <a:t>Click to edit Master text styles</a:t>
            </a:r>
          </a:p>
        </p:txBody>
      </p:sp>
      <p:sp>
        <p:nvSpPr>
          <p:cNvPr id="5" name="Date Placeholder 4"/>
          <p:cNvSpPr>
            <a:spLocks noGrp="1"/>
          </p:cNvSpPr>
          <p:nvPr>
            <p:ph type="dt" sz="half" idx="10"/>
          </p:nvPr>
        </p:nvSpPr>
        <p:spPr>
          <a:xfrm>
            <a:off x="502920" y="8898892"/>
            <a:ext cx="1645920" cy="511175"/>
          </a:xfrm>
          <a:prstGeom prst="rect">
            <a:avLst/>
          </a:prstGeom>
        </p:spPr>
        <p:txBody>
          <a:bodyPr/>
          <a:lstStyle/>
          <a:p>
            <a:fld id="{1965F91B-4A9A-42AF-88A6-0EC941EDCD04}" type="datetimeFigureOut">
              <a:rPr lang="en-US" smtClean="0"/>
              <a:t>10/2/2020</a:t>
            </a:fld>
            <a:endParaRPr lang="en-US"/>
          </a:p>
        </p:txBody>
      </p:sp>
      <p:sp>
        <p:nvSpPr>
          <p:cNvPr id="6" name="Footer Placeholder 5"/>
          <p:cNvSpPr>
            <a:spLocks noGrp="1"/>
          </p:cNvSpPr>
          <p:nvPr>
            <p:ph type="ftr" sz="quarter" idx="11"/>
          </p:nvPr>
        </p:nvSpPr>
        <p:spPr>
          <a:xfrm>
            <a:off x="2423160" y="8898892"/>
            <a:ext cx="2468880" cy="511175"/>
          </a:xfrm>
          <a:prstGeom prst="rect">
            <a:avLst/>
          </a:prstGeom>
        </p:spPr>
        <p:txBody>
          <a:bodyPr/>
          <a:lstStyle/>
          <a:p>
            <a:endParaRPr lang="en-US"/>
          </a:p>
        </p:txBody>
      </p:sp>
      <p:sp>
        <p:nvSpPr>
          <p:cNvPr id="7" name="Slide Number Placeholder 6"/>
          <p:cNvSpPr>
            <a:spLocks noGrp="1"/>
          </p:cNvSpPr>
          <p:nvPr>
            <p:ph type="sldNum" sz="quarter" idx="12"/>
          </p:nvPr>
        </p:nvSpPr>
        <p:spPr>
          <a:xfrm>
            <a:off x="5166360" y="8898892"/>
            <a:ext cx="1645920" cy="511175"/>
          </a:xfrm>
          <a:prstGeom prst="rect">
            <a:avLst/>
          </a:prstGeom>
        </p:spPr>
        <p:txBody>
          <a:bodyPr/>
          <a:lstStyle/>
          <a:p>
            <a:fld id="{DFA11F7D-0F1F-4E8C-92CF-2246B7BD2924}" type="slidenum">
              <a:rPr lang="en-US" smtClean="0"/>
              <a:t>‹#›</a:t>
            </a:fld>
            <a:endParaRPr lang="en-US"/>
          </a:p>
        </p:txBody>
      </p:sp>
    </p:spTree>
    <p:extLst>
      <p:ext uri="{BB962C8B-B14F-4D97-AF65-F5344CB8AC3E}">
        <p14:creationId xmlns:p14="http://schemas.microsoft.com/office/powerpoint/2010/main" val="222529141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vertTx" preserve="1">
  <p:cSld name="1_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502920" y="511177"/>
            <a:ext cx="6309360" cy="1855788"/>
          </a:xfrm>
          <a:prstGeom prst="rect">
            <a:avLst/>
          </a:prstGeom>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a:xfrm>
            <a:off x="502920" y="2555875"/>
            <a:ext cx="6309360" cy="6091873"/>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502920" y="8898892"/>
            <a:ext cx="1645920" cy="511175"/>
          </a:xfrm>
          <a:prstGeom prst="rect">
            <a:avLst/>
          </a:prstGeom>
        </p:spPr>
        <p:txBody>
          <a:bodyPr/>
          <a:lstStyle/>
          <a:p>
            <a:fld id="{1965F91B-4A9A-42AF-88A6-0EC941EDCD04}" type="datetimeFigureOut">
              <a:rPr lang="en-US" smtClean="0"/>
              <a:t>10/2/2020</a:t>
            </a:fld>
            <a:endParaRPr lang="en-US"/>
          </a:p>
        </p:txBody>
      </p:sp>
      <p:sp>
        <p:nvSpPr>
          <p:cNvPr id="5" name="Footer Placeholder 4"/>
          <p:cNvSpPr>
            <a:spLocks noGrp="1"/>
          </p:cNvSpPr>
          <p:nvPr>
            <p:ph type="ftr" sz="quarter" idx="11"/>
          </p:nvPr>
        </p:nvSpPr>
        <p:spPr>
          <a:xfrm>
            <a:off x="2423160" y="8898892"/>
            <a:ext cx="2468880" cy="511175"/>
          </a:xfrm>
          <a:prstGeom prst="rect">
            <a:avLst/>
          </a:prstGeom>
        </p:spPr>
        <p:txBody>
          <a:bodyPr/>
          <a:lstStyle/>
          <a:p>
            <a:endParaRPr lang="en-US"/>
          </a:p>
        </p:txBody>
      </p:sp>
      <p:sp>
        <p:nvSpPr>
          <p:cNvPr id="6" name="Slide Number Placeholder 5"/>
          <p:cNvSpPr>
            <a:spLocks noGrp="1"/>
          </p:cNvSpPr>
          <p:nvPr>
            <p:ph type="sldNum" sz="quarter" idx="12"/>
          </p:nvPr>
        </p:nvSpPr>
        <p:spPr>
          <a:xfrm>
            <a:off x="5166360" y="8898892"/>
            <a:ext cx="1645920" cy="511175"/>
          </a:xfrm>
          <a:prstGeom prst="rect">
            <a:avLst/>
          </a:prstGeom>
        </p:spPr>
        <p:txBody>
          <a:bodyPr/>
          <a:lstStyle/>
          <a:p>
            <a:fld id="{DFA11F7D-0F1F-4E8C-92CF-2246B7BD2924}" type="slidenum">
              <a:rPr lang="en-US" smtClean="0"/>
              <a:t>‹#›</a:t>
            </a:fld>
            <a:endParaRPr lang="en-US"/>
          </a:p>
        </p:txBody>
      </p:sp>
    </p:spTree>
    <p:extLst>
      <p:ext uri="{BB962C8B-B14F-4D97-AF65-F5344CB8AC3E}">
        <p14:creationId xmlns:p14="http://schemas.microsoft.com/office/powerpoint/2010/main" val="416165076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itleAndTx" preserve="1">
  <p:cSld name="1_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234940" y="511175"/>
            <a:ext cx="1577340" cy="8136573"/>
          </a:xfrm>
          <a:prstGeom prst="rect">
            <a:avLst/>
          </a:prstGeo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502920" y="511175"/>
            <a:ext cx="4640580" cy="8136573"/>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502920" y="8898892"/>
            <a:ext cx="1645920" cy="511175"/>
          </a:xfrm>
          <a:prstGeom prst="rect">
            <a:avLst/>
          </a:prstGeom>
        </p:spPr>
        <p:txBody>
          <a:bodyPr/>
          <a:lstStyle/>
          <a:p>
            <a:fld id="{1965F91B-4A9A-42AF-88A6-0EC941EDCD04}" type="datetimeFigureOut">
              <a:rPr lang="en-US" smtClean="0"/>
              <a:t>10/2/2020</a:t>
            </a:fld>
            <a:endParaRPr lang="en-US"/>
          </a:p>
        </p:txBody>
      </p:sp>
      <p:sp>
        <p:nvSpPr>
          <p:cNvPr id="5" name="Footer Placeholder 4"/>
          <p:cNvSpPr>
            <a:spLocks noGrp="1"/>
          </p:cNvSpPr>
          <p:nvPr>
            <p:ph type="ftr" sz="quarter" idx="11"/>
          </p:nvPr>
        </p:nvSpPr>
        <p:spPr>
          <a:xfrm>
            <a:off x="2423160" y="8898892"/>
            <a:ext cx="2468880" cy="511175"/>
          </a:xfrm>
          <a:prstGeom prst="rect">
            <a:avLst/>
          </a:prstGeom>
        </p:spPr>
        <p:txBody>
          <a:bodyPr/>
          <a:lstStyle/>
          <a:p>
            <a:endParaRPr lang="en-US"/>
          </a:p>
        </p:txBody>
      </p:sp>
      <p:sp>
        <p:nvSpPr>
          <p:cNvPr id="6" name="Slide Number Placeholder 5"/>
          <p:cNvSpPr>
            <a:spLocks noGrp="1"/>
          </p:cNvSpPr>
          <p:nvPr>
            <p:ph type="sldNum" sz="quarter" idx="12"/>
          </p:nvPr>
        </p:nvSpPr>
        <p:spPr>
          <a:xfrm>
            <a:off x="5166360" y="8898892"/>
            <a:ext cx="1645920" cy="511175"/>
          </a:xfrm>
          <a:prstGeom prst="rect">
            <a:avLst/>
          </a:prstGeom>
        </p:spPr>
        <p:txBody>
          <a:bodyPr/>
          <a:lstStyle/>
          <a:p>
            <a:fld id="{DFA11F7D-0F1F-4E8C-92CF-2246B7BD2924}" type="slidenum">
              <a:rPr lang="en-US" smtClean="0"/>
              <a:t>‹#›</a:t>
            </a:fld>
            <a:endParaRPr lang="en-US"/>
          </a:p>
        </p:txBody>
      </p:sp>
    </p:spTree>
    <p:extLst>
      <p:ext uri="{BB962C8B-B14F-4D97-AF65-F5344CB8AC3E}">
        <p14:creationId xmlns:p14="http://schemas.microsoft.com/office/powerpoint/2010/main" val="36830363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F880FC-9584-4EE1-A068-BCF3BC05E9A2}"/>
              </a:ext>
            </a:extLst>
          </p:cNvPr>
          <p:cNvSpPr>
            <a:spLocks noGrp="1"/>
          </p:cNvSpPr>
          <p:nvPr>
            <p:ph type="ctrTitle"/>
          </p:nvPr>
        </p:nvSpPr>
        <p:spPr>
          <a:xfrm>
            <a:off x="914400" y="1571625"/>
            <a:ext cx="5486400" cy="3341688"/>
          </a:xfrm>
          <a:prstGeom prst="rect">
            <a:avLst/>
          </a:prstGeo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82E89F98-BB53-423E-898C-5A21335B55BF}"/>
              </a:ext>
            </a:extLst>
          </p:cNvPr>
          <p:cNvSpPr>
            <a:spLocks noGrp="1"/>
          </p:cNvSpPr>
          <p:nvPr>
            <p:ph type="subTitle" idx="1"/>
          </p:nvPr>
        </p:nvSpPr>
        <p:spPr>
          <a:xfrm>
            <a:off x="914400" y="5043488"/>
            <a:ext cx="5486400" cy="2317750"/>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2A7A3447-DF1F-49E6-BF83-0EEB21546DF2}"/>
              </a:ext>
            </a:extLst>
          </p:cNvPr>
          <p:cNvSpPr>
            <a:spLocks noGrp="1"/>
          </p:cNvSpPr>
          <p:nvPr>
            <p:ph type="dt" sz="half" idx="10"/>
          </p:nvPr>
        </p:nvSpPr>
        <p:spPr>
          <a:xfrm>
            <a:off x="503238" y="8899525"/>
            <a:ext cx="1646237" cy="511175"/>
          </a:xfrm>
          <a:prstGeom prst="rect">
            <a:avLst/>
          </a:prstGeom>
        </p:spPr>
        <p:txBody>
          <a:bodyPr/>
          <a:lstStyle/>
          <a:p>
            <a:fld id="{F97F1512-DD28-4740-98EF-8D007AFFA6D8}" type="datetimeFigureOut">
              <a:rPr lang="en-US" smtClean="0"/>
              <a:t>10/2/2020</a:t>
            </a:fld>
            <a:endParaRPr lang="en-US"/>
          </a:p>
        </p:txBody>
      </p:sp>
      <p:sp>
        <p:nvSpPr>
          <p:cNvPr id="5" name="Footer Placeholder 4">
            <a:extLst>
              <a:ext uri="{FF2B5EF4-FFF2-40B4-BE49-F238E27FC236}">
                <a16:creationId xmlns:a16="http://schemas.microsoft.com/office/drawing/2014/main" id="{99C8D0DE-94D0-4221-B46C-354A121E0CF3}"/>
              </a:ext>
            </a:extLst>
          </p:cNvPr>
          <p:cNvSpPr>
            <a:spLocks noGrp="1"/>
          </p:cNvSpPr>
          <p:nvPr>
            <p:ph type="ftr" sz="quarter" idx="11"/>
          </p:nvPr>
        </p:nvSpPr>
        <p:spPr>
          <a:xfrm>
            <a:off x="2422525" y="8899525"/>
            <a:ext cx="2470150" cy="51117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E0FED3A8-F82F-4E40-923D-143270BF7A25}"/>
              </a:ext>
            </a:extLst>
          </p:cNvPr>
          <p:cNvSpPr>
            <a:spLocks noGrp="1"/>
          </p:cNvSpPr>
          <p:nvPr>
            <p:ph type="sldNum" sz="quarter" idx="12"/>
          </p:nvPr>
        </p:nvSpPr>
        <p:spPr>
          <a:xfrm>
            <a:off x="5165725" y="8899525"/>
            <a:ext cx="1646238" cy="511175"/>
          </a:xfrm>
          <a:prstGeom prst="rect">
            <a:avLst/>
          </a:prstGeom>
        </p:spPr>
        <p:txBody>
          <a:bodyPr/>
          <a:lstStyle/>
          <a:p>
            <a:fld id="{42CABC9E-7B9F-4F76-A8B4-6CB3E1F660AF}" type="slidenum">
              <a:rPr lang="en-US" smtClean="0"/>
              <a:t>‹#›</a:t>
            </a:fld>
            <a:endParaRPr lang="en-US"/>
          </a:p>
        </p:txBody>
      </p:sp>
    </p:spTree>
    <p:extLst>
      <p:ext uri="{BB962C8B-B14F-4D97-AF65-F5344CB8AC3E}">
        <p14:creationId xmlns:p14="http://schemas.microsoft.com/office/powerpoint/2010/main" val="317012792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92530B-EBE7-4499-B4E4-BE2C651E6ADF}"/>
              </a:ext>
            </a:extLst>
          </p:cNvPr>
          <p:cNvSpPr>
            <a:spLocks noGrp="1"/>
          </p:cNvSpPr>
          <p:nvPr>
            <p:ph type="title"/>
          </p:nvPr>
        </p:nvSpPr>
        <p:spPr>
          <a:xfrm>
            <a:off x="503238" y="511175"/>
            <a:ext cx="6308725" cy="1855788"/>
          </a:xfrm>
          <a:prstGeom prst="rect">
            <a:avLst/>
          </a:prstGeom>
        </p:spPr>
        <p:txBody>
          <a:bodyPr/>
          <a:lstStyle/>
          <a:p>
            <a:r>
              <a:rPr lang="en-US"/>
              <a:t>Click to edit Master title style</a:t>
            </a:r>
          </a:p>
        </p:txBody>
      </p:sp>
      <p:sp>
        <p:nvSpPr>
          <p:cNvPr id="3" name="Content Placeholder 2">
            <a:extLst>
              <a:ext uri="{FF2B5EF4-FFF2-40B4-BE49-F238E27FC236}">
                <a16:creationId xmlns:a16="http://schemas.microsoft.com/office/drawing/2014/main" id="{D6C87E06-9187-40FB-86AA-1085460D60E1}"/>
              </a:ext>
            </a:extLst>
          </p:cNvPr>
          <p:cNvSpPr>
            <a:spLocks noGrp="1"/>
          </p:cNvSpPr>
          <p:nvPr>
            <p:ph idx="1"/>
          </p:nvPr>
        </p:nvSpPr>
        <p:spPr>
          <a:xfrm>
            <a:off x="503238" y="2555875"/>
            <a:ext cx="6308725" cy="60912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830C6D0-2072-45C8-964D-B4621843ACBE}"/>
              </a:ext>
            </a:extLst>
          </p:cNvPr>
          <p:cNvSpPr>
            <a:spLocks noGrp="1"/>
          </p:cNvSpPr>
          <p:nvPr>
            <p:ph type="dt" sz="half" idx="10"/>
          </p:nvPr>
        </p:nvSpPr>
        <p:spPr>
          <a:xfrm>
            <a:off x="503238" y="8899525"/>
            <a:ext cx="1646237" cy="511175"/>
          </a:xfrm>
          <a:prstGeom prst="rect">
            <a:avLst/>
          </a:prstGeom>
        </p:spPr>
        <p:txBody>
          <a:bodyPr/>
          <a:lstStyle/>
          <a:p>
            <a:fld id="{F97F1512-DD28-4740-98EF-8D007AFFA6D8}" type="datetimeFigureOut">
              <a:rPr lang="en-US" smtClean="0"/>
              <a:t>10/2/2020</a:t>
            </a:fld>
            <a:endParaRPr lang="en-US"/>
          </a:p>
        </p:txBody>
      </p:sp>
      <p:sp>
        <p:nvSpPr>
          <p:cNvPr id="5" name="Footer Placeholder 4">
            <a:extLst>
              <a:ext uri="{FF2B5EF4-FFF2-40B4-BE49-F238E27FC236}">
                <a16:creationId xmlns:a16="http://schemas.microsoft.com/office/drawing/2014/main" id="{E4BDD7BE-0AED-477D-9209-ED48ACFFE6FB}"/>
              </a:ext>
            </a:extLst>
          </p:cNvPr>
          <p:cNvSpPr>
            <a:spLocks noGrp="1"/>
          </p:cNvSpPr>
          <p:nvPr>
            <p:ph type="ftr" sz="quarter" idx="11"/>
          </p:nvPr>
        </p:nvSpPr>
        <p:spPr>
          <a:xfrm>
            <a:off x="2422525" y="8899525"/>
            <a:ext cx="2470150" cy="51117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DB48F3DB-9085-4CB2-800C-F927F6927D6B}"/>
              </a:ext>
            </a:extLst>
          </p:cNvPr>
          <p:cNvSpPr>
            <a:spLocks noGrp="1"/>
          </p:cNvSpPr>
          <p:nvPr>
            <p:ph type="sldNum" sz="quarter" idx="12"/>
          </p:nvPr>
        </p:nvSpPr>
        <p:spPr>
          <a:xfrm>
            <a:off x="5165725" y="8899525"/>
            <a:ext cx="1646238" cy="511175"/>
          </a:xfrm>
          <a:prstGeom prst="rect">
            <a:avLst/>
          </a:prstGeom>
        </p:spPr>
        <p:txBody>
          <a:bodyPr/>
          <a:lstStyle/>
          <a:p>
            <a:fld id="{42CABC9E-7B9F-4F76-A8B4-6CB3E1F660AF}" type="slidenum">
              <a:rPr lang="en-US" smtClean="0"/>
              <a:t>‹#›</a:t>
            </a:fld>
            <a:endParaRPr lang="en-US"/>
          </a:p>
        </p:txBody>
      </p:sp>
    </p:spTree>
    <p:extLst>
      <p:ext uri="{BB962C8B-B14F-4D97-AF65-F5344CB8AC3E}">
        <p14:creationId xmlns:p14="http://schemas.microsoft.com/office/powerpoint/2010/main" val="219721498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FF1C46-C406-46D5-8121-D8819CBF3889}"/>
              </a:ext>
            </a:extLst>
          </p:cNvPr>
          <p:cNvSpPr>
            <a:spLocks noGrp="1"/>
          </p:cNvSpPr>
          <p:nvPr>
            <p:ph type="title"/>
          </p:nvPr>
        </p:nvSpPr>
        <p:spPr>
          <a:xfrm>
            <a:off x="498475" y="2393950"/>
            <a:ext cx="6310313" cy="3994150"/>
          </a:xfrm>
          <a:prstGeom prst="rect">
            <a:avLst/>
          </a:prstGeo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CC6D7477-9B26-44F4-A03E-719B6FD249B3}"/>
              </a:ext>
            </a:extLst>
          </p:cNvPr>
          <p:cNvSpPr>
            <a:spLocks noGrp="1"/>
          </p:cNvSpPr>
          <p:nvPr>
            <p:ph type="body" idx="1"/>
          </p:nvPr>
        </p:nvSpPr>
        <p:spPr>
          <a:xfrm>
            <a:off x="498475" y="6424613"/>
            <a:ext cx="6310313" cy="2100262"/>
          </a:xfrm>
          <a:prstGeom prst="rect">
            <a:avLst/>
          </a:prstGeo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5A6DBAA-6292-443D-9CF5-1D197BA637D2}"/>
              </a:ext>
            </a:extLst>
          </p:cNvPr>
          <p:cNvSpPr>
            <a:spLocks noGrp="1"/>
          </p:cNvSpPr>
          <p:nvPr>
            <p:ph type="dt" sz="half" idx="10"/>
          </p:nvPr>
        </p:nvSpPr>
        <p:spPr>
          <a:xfrm>
            <a:off x="503238" y="8899525"/>
            <a:ext cx="1646237" cy="511175"/>
          </a:xfrm>
          <a:prstGeom prst="rect">
            <a:avLst/>
          </a:prstGeom>
        </p:spPr>
        <p:txBody>
          <a:bodyPr/>
          <a:lstStyle/>
          <a:p>
            <a:fld id="{F97F1512-DD28-4740-98EF-8D007AFFA6D8}" type="datetimeFigureOut">
              <a:rPr lang="en-US" smtClean="0"/>
              <a:t>10/2/2020</a:t>
            </a:fld>
            <a:endParaRPr lang="en-US"/>
          </a:p>
        </p:txBody>
      </p:sp>
      <p:sp>
        <p:nvSpPr>
          <p:cNvPr id="5" name="Footer Placeholder 4">
            <a:extLst>
              <a:ext uri="{FF2B5EF4-FFF2-40B4-BE49-F238E27FC236}">
                <a16:creationId xmlns:a16="http://schemas.microsoft.com/office/drawing/2014/main" id="{6CDC9B0F-53F8-4F5E-93DD-444F63B94F30}"/>
              </a:ext>
            </a:extLst>
          </p:cNvPr>
          <p:cNvSpPr>
            <a:spLocks noGrp="1"/>
          </p:cNvSpPr>
          <p:nvPr>
            <p:ph type="ftr" sz="quarter" idx="11"/>
          </p:nvPr>
        </p:nvSpPr>
        <p:spPr>
          <a:xfrm>
            <a:off x="2422525" y="8899525"/>
            <a:ext cx="2470150" cy="51117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F1A5E5C9-CE69-4C38-A1AA-A61E0F680370}"/>
              </a:ext>
            </a:extLst>
          </p:cNvPr>
          <p:cNvSpPr>
            <a:spLocks noGrp="1"/>
          </p:cNvSpPr>
          <p:nvPr>
            <p:ph type="sldNum" sz="quarter" idx="12"/>
          </p:nvPr>
        </p:nvSpPr>
        <p:spPr>
          <a:xfrm>
            <a:off x="5165725" y="8899525"/>
            <a:ext cx="1646238" cy="511175"/>
          </a:xfrm>
          <a:prstGeom prst="rect">
            <a:avLst/>
          </a:prstGeom>
        </p:spPr>
        <p:txBody>
          <a:bodyPr/>
          <a:lstStyle/>
          <a:p>
            <a:fld id="{42CABC9E-7B9F-4F76-A8B4-6CB3E1F660AF}" type="slidenum">
              <a:rPr lang="en-US" smtClean="0"/>
              <a:t>‹#›</a:t>
            </a:fld>
            <a:endParaRPr lang="en-US"/>
          </a:p>
        </p:txBody>
      </p:sp>
    </p:spTree>
    <p:extLst>
      <p:ext uri="{BB962C8B-B14F-4D97-AF65-F5344CB8AC3E}">
        <p14:creationId xmlns:p14="http://schemas.microsoft.com/office/powerpoint/2010/main" val="49577867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51FFC8-7675-4F71-A21E-48235DF35033}"/>
              </a:ext>
            </a:extLst>
          </p:cNvPr>
          <p:cNvSpPr>
            <a:spLocks noGrp="1"/>
          </p:cNvSpPr>
          <p:nvPr>
            <p:ph type="title"/>
          </p:nvPr>
        </p:nvSpPr>
        <p:spPr>
          <a:xfrm>
            <a:off x="503238" y="511175"/>
            <a:ext cx="6308725" cy="1855788"/>
          </a:xfrm>
          <a:prstGeom prst="rect">
            <a:avLst/>
          </a:prstGeom>
        </p:spPr>
        <p:txBody>
          <a:bodyPr/>
          <a:lstStyle/>
          <a:p>
            <a:r>
              <a:rPr lang="en-US"/>
              <a:t>Click to edit Master title style</a:t>
            </a:r>
          </a:p>
        </p:txBody>
      </p:sp>
      <p:sp>
        <p:nvSpPr>
          <p:cNvPr id="3" name="Content Placeholder 2">
            <a:extLst>
              <a:ext uri="{FF2B5EF4-FFF2-40B4-BE49-F238E27FC236}">
                <a16:creationId xmlns:a16="http://schemas.microsoft.com/office/drawing/2014/main" id="{BF2B670C-BB79-46D1-BAB7-6E602128239B}"/>
              </a:ext>
            </a:extLst>
          </p:cNvPr>
          <p:cNvSpPr>
            <a:spLocks noGrp="1"/>
          </p:cNvSpPr>
          <p:nvPr>
            <p:ph sz="half" idx="1"/>
          </p:nvPr>
        </p:nvSpPr>
        <p:spPr>
          <a:xfrm>
            <a:off x="503238" y="2555875"/>
            <a:ext cx="3078162" cy="60912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46F5A2A0-D80F-485F-A849-FB0401C60278}"/>
              </a:ext>
            </a:extLst>
          </p:cNvPr>
          <p:cNvSpPr>
            <a:spLocks noGrp="1"/>
          </p:cNvSpPr>
          <p:nvPr>
            <p:ph sz="half" idx="2"/>
          </p:nvPr>
        </p:nvSpPr>
        <p:spPr>
          <a:xfrm>
            <a:off x="3733800" y="2555875"/>
            <a:ext cx="3078163" cy="60912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CB41A7E1-A328-4490-95A0-5F05F29470D0}"/>
              </a:ext>
            </a:extLst>
          </p:cNvPr>
          <p:cNvSpPr>
            <a:spLocks noGrp="1"/>
          </p:cNvSpPr>
          <p:nvPr>
            <p:ph type="dt" sz="half" idx="10"/>
          </p:nvPr>
        </p:nvSpPr>
        <p:spPr>
          <a:xfrm>
            <a:off x="503238" y="8899525"/>
            <a:ext cx="1646237" cy="511175"/>
          </a:xfrm>
          <a:prstGeom prst="rect">
            <a:avLst/>
          </a:prstGeom>
        </p:spPr>
        <p:txBody>
          <a:bodyPr/>
          <a:lstStyle/>
          <a:p>
            <a:fld id="{F97F1512-DD28-4740-98EF-8D007AFFA6D8}" type="datetimeFigureOut">
              <a:rPr lang="en-US" smtClean="0"/>
              <a:t>10/2/2020</a:t>
            </a:fld>
            <a:endParaRPr lang="en-US"/>
          </a:p>
        </p:txBody>
      </p:sp>
      <p:sp>
        <p:nvSpPr>
          <p:cNvPr id="6" name="Footer Placeholder 5">
            <a:extLst>
              <a:ext uri="{FF2B5EF4-FFF2-40B4-BE49-F238E27FC236}">
                <a16:creationId xmlns:a16="http://schemas.microsoft.com/office/drawing/2014/main" id="{AD25BE5D-AC40-46FA-A7DB-B0CC0A01488F}"/>
              </a:ext>
            </a:extLst>
          </p:cNvPr>
          <p:cNvSpPr>
            <a:spLocks noGrp="1"/>
          </p:cNvSpPr>
          <p:nvPr>
            <p:ph type="ftr" sz="quarter" idx="11"/>
          </p:nvPr>
        </p:nvSpPr>
        <p:spPr>
          <a:xfrm>
            <a:off x="2422525" y="8899525"/>
            <a:ext cx="2470150" cy="511175"/>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495F4696-CF53-4BB2-85B9-26538A0A712F}"/>
              </a:ext>
            </a:extLst>
          </p:cNvPr>
          <p:cNvSpPr>
            <a:spLocks noGrp="1"/>
          </p:cNvSpPr>
          <p:nvPr>
            <p:ph type="sldNum" sz="quarter" idx="12"/>
          </p:nvPr>
        </p:nvSpPr>
        <p:spPr>
          <a:xfrm>
            <a:off x="5165725" y="8899525"/>
            <a:ext cx="1646238" cy="511175"/>
          </a:xfrm>
          <a:prstGeom prst="rect">
            <a:avLst/>
          </a:prstGeom>
        </p:spPr>
        <p:txBody>
          <a:bodyPr/>
          <a:lstStyle/>
          <a:p>
            <a:fld id="{42CABC9E-7B9F-4F76-A8B4-6CB3E1F660AF}" type="slidenum">
              <a:rPr lang="en-US" smtClean="0"/>
              <a:t>‹#›</a:t>
            </a:fld>
            <a:endParaRPr lang="en-US"/>
          </a:p>
        </p:txBody>
      </p:sp>
    </p:spTree>
    <p:extLst>
      <p:ext uri="{BB962C8B-B14F-4D97-AF65-F5344CB8AC3E}">
        <p14:creationId xmlns:p14="http://schemas.microsoft.com/office/powerpoint/2010/main" val="427564245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0D184B-9D79-4357-94B6-510B283D4E4B}"/>
              </a:ext>
            </a:extLst>
          </p:cNvPr>
          <p:cNvSpPr>
            <a:spLocks noGrp="1"/>
          </p:cNvSpPr>
          <p:nvPr>
            <p:ph type="title"/>
          </p:nvPr>
        </p:nvSpPr>
        <p:spPr>
          <a:xfrm>
            <a:off x="503238" y="511175"/>
            <a:ext cx="6310312" cy="1855788"/>
          </a:xfrm>
          <a:prstGeom prst="rect">
            <a:avLst/>
          </a:prstGeom>
        </p:spPr>
        <p:txBody>
          <a:bodyPr/>
          <a:lstStyle/>
          <a:p>
            <a:r>
              <a:rPr lang="en-US"/>
              <a:t>Click to edit Master title style</a:t>
            </a:r>
          </a:p>
        </p:txBody>
      </p:sp>
      <p:sp>
        <p:nvSpPr>
          <p:cNvPr id="3" name="Text Placeholder 2">
            <a:extLst>
              <a:ext uri="{FF2B5EF4-FFF2-40B4-BE49-F238E27FC236}">
                <a16:creationId xmlns:a16="http://schemas.microsoft.com/office/drawing/2014/main" id="{F39ADD56-5706-42B2-A5F1-A9E82C3E5A0C}"/>
              </a:ext>
            </a:extLst>
          </p:cNvPr>
          <p:cNvSpPr>
            <a:spLocks noGrp="1"/>
          </p:cNvSpPr>
          <p:nvPr>
            <p:ph type="body" idx="1"/>
          </p:nvPr>
        </p:nvSpPr>
        <p:spPr>
          <a:xfrm>
            <a:off x="503238" y="2354263"/>
            <a:ext cx="3095625" cy="1152525"/>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ED6162AE-6AFC-48C8-BAA5-B962C28DF9C2}"/>
              </a:ext>
            </a:extLst>
          </p:cNvPr>
          <p:cNvSpPr>
            <a:spLocks noGrp="1"/>
          </p:cNvSpPr>
          <p:nvPr>
            <p:ph sz="half" idx="2"/>
          </p:nvPr>
        </p:nvSpPr>
        <p:spPr>
          <a:xfrm>
            <a:off x="503238" y="3506788"/>
            <a:ext cx="3095625" cy="5159375"/>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048E7516-28C7-407C-9C7E-AD0B26900A4D}"/>
              </a:ext>
            </a:extLst>
          </p:cNvPr>
          <p:cNvSpPr>
            <a:spLocks noGrp="1"/>
          </p:cNvSpPr>
          <p:nvPr>
            <p:ph type="body" sz="quarter" idx="3"/>
          </p:nvPr>
        </p:nvSpPr>
        <p:spPr>
          <a:xfrm>
            <a:off x="3703638" y="2354263"/>
            <a:ext cx="3109912" cy="1152525"/>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2FFD7AAE-F9D8-4E25-8EC9-8C8403DAF6CF}"/>
              </a:ext>
            </a:extLst>
          </p:cNvPr>
          <p:cNvSpPr>
            <a:spLocks noGrp="1"/>
          </p:cNvSpPr>
          <p:nvPr>
            <p:ph sz="quarter" idx="4"/>
          </p:nvPr>
        </p:nvSpPr>
        <p:spPr>
          <a:xfrm>
            <a:off x="3703638" y="3506788"/>
            <a:ext cx="3109912" cy="5159375"/>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9FAC298F-D745-4E4A-8CC6-A56EAEE248BF}"/>
              </a:ext>
            </a:extLst>
          </p:cNvPr>
          <p:cNvSpPr>
            <a:spLocks noGrp="1"/>
          </p:cNvSpPr>
          <p:nvPr>
            <p:ph type="dt" sz="half" idx="10"/>
          </p:nvPr>
        </p:nvSpPr>
        <p:spPr>
          <a:xfrm>
            <a:off x="503238" y="8899525"/>
            <a:ext cx="1646237" cy="511175"/>
          </a:xfrm>
          <a:prstGeom prst="rect">
            <a:avLst/>
          </a:prstGeom>
        </p:spPr>
        <p:txBody>
          <a:bodyPr/>
          <a:lstStyle/>
          <a:p>
            <a:fld id="{F97F1512-DD28-4740-98EF-8D007AFFA6D8}" type="datetimeFigureOut">
              <a:rPr lang="en-US" smtClean="0"/>
              <a:t>10/2/2020</a:t>
            </a:fld>
            <a:endParaRPr lang="en-US"/>
          </a:p>
        </p:txBody>
      </p:sp>
      <p:sp>
        <p:nvSpPr>
          <p:cNvPr id="8" name="Footer Placeholder 7">
            <a:extLst>
              <a:ext uri="{FF2B5EF4-FFF2-40B4-BE49-F238E27FC236}">
                <a16:creationId xmlns:a16="http://schemas.microsoft.com/office/drawing/2014/main" id="{874555D5-559F-48BD-8A51-6EAB98D6037F}"/>
              </a:ext>
            </a:extLst>
          </p:cNvPr>
          <p:cNvSpPr>
            <a:spLocks noGrp="1"/>
          </p:cNvSpPr>
          <p:nvPr>
            <p:ph type="ftr" sz="quarter" idx="11"/>
          </p:nvPr>
        </p:nvSpPr>
        <p:spPr>
          <a:xfrm>
            <a:off x="2422525" y="8899525"/>
            <a:ext cx="2470150" cy="511175"/>
          </a:xfrm>
          <a:prstGeom prst="rect">
            <a:avLst/>
          </a:prstGeom>
        </p:spPr>
        <p:txBody>
          <a:bodyPr/>
          <a:lstStyle/>
          <a:p>
            <a:endParaRPr lang="en-US"/>
          </a:p>
        </p:txBody>
      </p:sp>
      <p:sp>
        <p:nvSpPr>
          <p:cNvPr id="9" name="Slide Number Placeholder 8">
            <a:extLst>
              <a:ext uri="{FF2B5EF4-FFF2-40B4-BE49-F238E27FC236}">
                <a16:creationId xmlns:a16="http://schemas.microsoft.com/office/drawing/2014/main" id="{D3588F01-1F47-44E2-ADDA-3CEFBA777F84}"/>
              </a:ext>
            </a:extLst>
          </p:cNvPr>
          <p:cNvSpPr>
            <a:spLocks noGrp="1"/>
          </p:cNvSpPr>
          <p:nvPr>
            <p:ph type="sldNum" sz="quarter" idx="12"/>
          </p:nvPr>
        </p:nvSpPr>
        <p:spPr>
          <a:xfrm>
            <a:off x="5165725" y="8899525"/>
            <a:ext cx="1646238" cy="511175"/>
          </a:xfrm>
          <a:prstGeom prst="rect">
            <a:avLst/>
          </a:prstGeom>
        </p:spPr>
        <p:txBody>
          <a:bodyPr/>
          <a:lstStyle/>
          <a:p>
            <a:fld id="{42CABC9E-7B9F-4F76-A8B4-6CB3E1F660AF}" type="slidenum">
              <a:rPr lang="en-US" smtClean="0"/>
              <a:t>‹#›</a:t>
            </a:fld>
            <a:endParaRPr lang="en-US"/>
          </a:p>
        </p:txBody>
      </p:sp>
    </p:spTree>
    <p:extLst>
      <p:ext uri="{BB962C8B-B14F-4D97-AF65-F5344CB8AC3E}">
        <p14:creationId xmlns:p14="http://schemas.microsoft.com/office/powerpoint/2010/main" val="180561179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6F8B00-FB5D-4608-8E28-132C214F8964}"/>
              </a:ext>
            </a:extLst>
          </p:cNvPr>
          <p:cNvSpPr>
            <a:spLocks noGrp="1"/>
          </p:cNvSpPr>
          <p:nvPr>
            <p:ph type="title"/>
          </p:nvPr>
        </p:nvSpPr>
        <p:spPr>
          <a:xfrm>
            <a:off x="503238" y="511175"/>
            <a:ext cx="6308725" cy="1855788"/>
          </a:xfrm>
          <a:prstGeom prst="rect">
            <a:avLst/>
          </a:prstGeom>
        </p:spPr>
        <p:txBody>
          <a:bodyPr/>
          <a:lstStyle/>
          <a:p>
            <a:r>
              <a:rPr lang="en-US"/>
              <a:t>Click to edit Master title style</a:t>
            </a:r>
          </a:p>
        </p:txBody>
      </p:sp>
      <p:sp>
        <p:nvSpPr>
          <p:cNvPr id="3" name="Date Placeholder 2">
            <a:extLst>
              <a:ext uri="{FF2B5EF4-FFF2-40B4-BE49-F238E27FC236}">
                <a16:creationId xmlns:a16="http://schemas.microsoft.com/office/drawing/2014/main" id="{1F032D64-B7F6-4438-B344-DA7511445C40}"/>
              </a:ext>
            </a:extLst>
          </p:cNvPr>
          <p:cNvSpPr>
            <a:spLocks noGrp="1"/>
          </p:cNvSpPr>
          <p:nvPr>
            <p:ph type="dt" sz="half" idx="10"/>
          </p:nvPr>
        </p:nvSpPr>
        <p:spPr>
          <a:xfrm>
            <a:off x="503238" y="8899525"/>
            <a:ext cx="1646237" cy="511175"/>
          </a:xfrm>
          <a:prstGeom prst="rect">
            <a:avLst/>
          </a:prstGeom>
        </p:spPr>
        <p:txBody>
          <a:bodyPr/>
          <a:lstStyle/>
          <a:p>
            <a:fld id="{F97F1512-DD28-4740-98EF-8D007AFFA6D8}" type="datetimeFigureOut">
              <a:rPr lang="en-US" smtClean="0"/>
              <a:t>10/2/2020</a:t>
            </a:fld>
            <a:endParaRPr lang="en-US"/>
          </a:p>
        </p:txBody>
      </p:sp>
      <p:sp>
        <p:nvSpPr>
          <p:cNvPr id="4" name="Footer Placeholder 3">
            <a:extLst>
              <a:ext uri="{FF2B5EF4-FFF2-40B4-BE49-F238E27FC236}">
                <a16:creationId xmlns:a16="http://schemas.microsoft.com/office/drawing/2014/main" id="{CA9D346A-60D6-4A91-8027-B6FEBD5E0B55}"/>
              </a:ext>
            </a:extLst>
          </p:cNvPr>
          <p:cNvSpPr>
            <a:spLocks noGrp="1"/>
          </p:cNvSpPr>
          <p:nvPr>
            <p:ph type="ftr" sz="quarter" idx="11"/>
          </p:nvPr>
        </p:nvSpPr>
        <p:spPr>
          <a:xfrm>
            <a:off x="2422525" y="8899525"/>
            <a:ext cx="2470150" cy="511175"/>
          </a:xfrm>
          <a:prstGeom prst="rect">
            <a:avLst/>
          </a:prstGeom>
        </p:spPr>
        <p:txBody>
          <a:bodyPr/>
          <a:lstStyle/>
          <a:p>
            <a:endParaRPr lang="en-US"/>
          </a:p>
        </p:txBody>
      </p:sp>
      <p:sp>
        <p:nvSpPr>
          <p:cNvPr id="5" name="Slide Number Placeholder 4">
            <a:extLst>
              <a:ext uri="{FF2B5EF4-FFF2-40B4-BE49-F238E27FC236}">
                <a16:creationId xmlns:a16="http://schemas.microsoft.com/office/drawing/2014/main" id="{CEC0E765-7701-43AF-A80C-4FF2099B79D6}"/>
              </a:ext>
            </a:extLst>
          </p:cNvPr>
          <p:cNvSpPr>
            <a:spLocks noGrp="1"/>
          </p:cNvSpPr>
          <p:nvPr>
            <p:ph type="sldNum" sz="quarter" idx="12"/>
          </p:nvPr>
        </p:nvSpPr>
        <p:spPr>
          <a:xfrm>
            <a:off x="5165725" y="8899525"/>
            <a:ext cx="1646238" cy="511175"/>
          </a:xfrm>
          <a:prstGeom prst="rect">
            <a:avLst/>
          </a:prstGeom>
        </p:spPr>
        <p:txBody>
          <a:bodyPr/>
          <a:lstStyle/>
          <a:p>
            <a:fld id="{42CABC9E-7B9F-4F76-A8B4-6CB3E1F660AF}" type="slidenum">
              <a:rPr lang="en-US" smtClean="0"/>
              <a:t>‹#›</a:t>
            </a:fld>
            <a:endParaRPr lang="en-US"/>
          </a:p>
        </p:txBody>
      </p:sp>
    </p:spTree>
    <p:extLst>
      <p:ext uri="{BB962C8B-B14F-4D97-AF65-F5344CB8AC3E}">
        <p14:creationId xmlns:p14="http://schemas.microsoft.com/office/powerpoint/2010/main" val="37278204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9B9ADB0-A677-4BAB-84C3-11C9A7EEA66E}"/>
              </a:ext>
            </a:extLst>
          </p:cNvPr>
          <p:cNvSpPr>
            <a:spLocks noGrp="1"/>
          </p:cNvSpPr>
          <p:nvPr>
            <p:ph type="dt" sz="half" idx="10"/>
          </p:nvPr>
        </p:nvSpPr>
        <p:spPr>
          <a:xfrm>
            <a:off x="503238" y="8899525"/>
            <a:ext cx="1646237" cy="511175"/>
          </a:xfrm>
          <a:prstGeom prst="rect">
            <a:avLst/>
          </a:prstGeom>
        </p:spPr>
        <p:txBody>
          <a:bodyPr/>
          <a:lstStyle/>
          <a:p>
            <a:fld id="{F97F1512-DD28-4740-98EF-8D007AFFA6D8}" type="datetimeFigureOut">
              <a:rPr lang="en-US" smtClean="0"/>
              <a:t>10/2/2020</a:t>
            </a:fld>
            <a:endParaRPr lang="en-US"/>
          </a:p>
        </p:txBody>
      </p:sp>
      <p:sp>
        <p:nvSpPr>
          <p:cNvPr id="3" name="Footer Placeholder 2">
            <a:extLst>
              <a:ext uri="{FF2B5EF4-FFF2-40B4-BE49-F238E27FC236}">
                <a16:creationId xmlns:a16="http://schemas.microsoft.com/office/drawing/2014/main" id="{0037C373-B7D2-4783-8503-2BE5C9800608}"/>
              </a:ext>
            </a:extLst>
          </p:cNvPr>
          <p:cNvSpPr>
            <a:spLocks noGrp="1"/>
          </p:cNvSpPr>
          <p:nvPr>
            <p:ph type="ftr" sz="quarter" idx="11"/>
          </p:nvPr>
        </p:nvSpPr>
        <p:spPr>
          <a:xfrm>
            <a:off x="2422525" y="8899525"/>
            <a:ext cx="2470150" cy="511175"/>
          </a:xfrm>
          <a:prstGeom prst="rect">
            <a:avLst/>
          </a:prstGeom>
        </p:spPr>
        <p:txBody>
          <a:bodyPr/>
          <a:lstStyle/>
          <a:p>
            <a:endParaRPr lang="en-US"/>
          </a:p>
        </p:txBody>
      </p:sp>
      <p:sp>
        <p:nvSpPr>
          <p:cNvPr id="4" name="Slide Number Placeholder 3">
            <a:extLst>
              <a:ext uri="{FF2B5EF4-FFF2-40B4-BE49-F238E27FC236}">
                <a16:creationId xmlns:a16="http://schemas.microsoft.com/office/drawing/2014/main" id="{EA2357BA-1160-4861-8F50-630EFCC7A1D5}"/>
              </a:ext>
            </a:extLst>
          </p:cNvPr>
          <p:cNvSpPr>
            <a:spLocks noGrp="1"/>
          </p:cNvSpPr>
          <p:nvPr>
            <p:ph type="sldNum" sz="quarter" idx="12"/>
          </p:nvPr>
        </p:nvSpPr>
        <p:spPr>
          <a:xfrm>
            <a:off x="5165725" y="8899525"/>
            <a:ext cx="1646238" cy="511175"/>
          </a:xfrm>
          <a:prstGeom prst="rect">
            <a:avLst/>
          </a:prstGeom>
        </p:spPr>
        <p:txBody>
          <a:bodyPr/>
          <a:lstStyle/>
          <a:p>
            <a:fld id="{42CABC9E-7B9F-4F76-A8B4-6CB3E1F660AF}" type="slidenum">
              <a:rPr lang="en-US" smtClean="0"/>
              <a:t>‹#›</a:t>
            </a:fld>
            <a:endParaRPr lang="en-US"/>
          </a:p>
        </p:txBody>
      </p:sp>
    </p:spTree>
    <p:extLst>
      <p:ext uri="{BB962C8B-B14F-4D97-AF65-F5344CB8AC3E}">
        <p14:creationId xmlns:p14="http://schemas.microsoft.com/office/powerpoint/2010/main" val="121926333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350B07-D371-4169-9AB5-AB33B4043D02}"/>
              </a:ext>
            </a:extLst>
          </p:cNvPr>
          <p:cNvSpPr>
            <a:spLocks noGrp="1"/>
          </p:cNvSpPr>
          <p:nvPr>
            <p:ph type="title"/>
          </p:nvPr>
        </p:nvSpPr>
        <p:spPr>
          <a:xfrm>
            <a:off x="503238" y="639763"/>
            <a:ext cx="2360612" cy="2239962"/>
          </a:xfrm>
          <a:prstGeom prst="rect">
            <a:avLst/>
          </a:prstGeo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F7518A83-7CA2-4C32-B8E5-B6EFCD41AE41}"/>
              </a:ext>
            </a:extLst>
          </p:cNvPr>
          <p:cNvSpPr>
            <a:spLocks noGrp="1"/>
          </p:cNvSpPr>
          <p:nvPr>
            <p:ph idx="1"/>
          </p:nvPr>
        </p:nvSpPr>
        <p:spPr>
          <a:xfrm>
            <a:off x="3109913" y="1382713"/>
            <a:ext cx="3703637" cy="682307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425D2366-935E-4ACF-8977-5F9FB93F834F}"/>
              </a:ext>
            </a:extLst>
          </p:cNvPr>
          <p:cNvSpPr>
            <a:spLocks noGrp="1"/>
          </p:cNvSpPr>
          <p:nvPr>
            <p:ph type="body" sz="half" idx="2"/>
          </p:nvPr>
        </p:nvSpPr>
        <p:spPr>
          <a:xfrm>
            <a:off x="503238" y="2879725"/>
            <a:ext cx="2360612" cy="5337175"/>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A9C9257-1F57-4393-9563-5CABB7556312}"/>
              </a:ext>
            </a:extLst>
          </p:cNvPr>
          <p:cNvSpPr>
            <a:spLocks noGrp="1"/>
          </p:cNvSpPr>
          <p:nvPr>
            <p:ph type="dt" sz="half" idx="10"/>
          </p:nvPr>
        </p:nvSpPr>
        <p:spPr>
          <a:xfrm>
            <a:off x="503238" y="8899525"/>
            <a:ext cx="1646237" cy="511175"/>
          </a:xfrm>
          <a:prstGeom prst="rect">
            <a:avLst/>
          </a:prstGeom>
        </p:spPr>
        <p:txBody>
          <a:bodyPr/>
          <a:lstStyle/>
          <a:p>
            <a:fld id="{F97F1512-DD28-4740-98EF-8D007AFFA6D8}" type="datetimeFigureOut">
              <a:rPr lang="en-US" smtClean="0"/>
              <a:t>10/2/2020</a:t>
            </a:fld>
            <a:endParaRPr lang="en-US"/>
          </a:p>
        </p:txBody>
      </p:sp>
      <p:sp>
        <p:nvSpPr>
          <p:cNvPr id="6" name="Footer Placeholder 5">
            <a:extLst>
              <a:ext uri="{FF2B5EF4-FFF2-40B4-BE49-F238E27FC236}">
                <a16:creationId xmlns:a16="http://schemas.microsoft.com/office/drawing/2014/main" id="{A2BDFE6A-9522-49E6-9324-37C72BB3EB31}"/>
              </a:ext>
            </a:extLst>
          </p:cNvPr>
          <p:cNvSpPr>
            <a:spLocks noGrp="1"/>
          </p:cNvSpPr>
          <p:nvPr>
            <p:ph type="ftr" sz="quarter" idx="11"/>
          </p:nvPr>
        </p:nvSpPr>
        <p:spPr>
          <a:xfrm>
            <a:off x="2422525" y="8899525"/>
            <a:ext cx="2470150" cy="511175"/>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BA42AB95-D523-4298-82A4-56CFB7605390}"/>
              </a:ext>
            </a:extLst>
          </p:cNvPr>
          <p:cNvSpPr>
            <a:spLocks noGrp="1"/>
          </p:cNvSpPr>
          <p:nvPr>
            <p:ph type="sldNum" sz="quarter" idx="12"/>
          </p:nvPr>
        </p:nvSpPr>
        <p:spPr>
          <a:xfrm>
            <a:off x="5165725" y="8899525"/>
            <a:ext cx="1646238" cy="511175"/>
          </a:xfrm>
          <a:prstGeom prst="rect">
            <a:avLst/>
          </a:prstGeom>
        </p:spPr>
        <p:txBody>
          <a:bodyPr/>
          <a:lstStyle/>
          <a:p>
            <a:fld id="{42CABC9E-7B9F-4F76-A8B4-6CB3E1F660AF}" type="slidenum">
              <a:rPr lang="en-US" smtClean="0"/>
              <a:t>‹#›</a:t>
            </a:fld>
            <a:endParaRPr lang="en-US"/>
          </a:p>
        </p:txBody>
      </p:sp>
    </p:spTree>
    <p:extLst>
      <p:ext uri="{BB962C8B-B14F-4D97-AF65-F5344CB8AC3E}">
        <p14:creationId xmlns:p14="http://schemas.microsoft.com/office/powerpoint/2010/main" val="349621978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A6B460-EAA0-48CB-89FE-26217A37536D}"/>
              </a:ext>
            </a:extLst>
          </p:cNvPr>
          <p:cNvSpPr>
            <a:spLocks noGrp="1"/>
          </p:cNvSpPr>
          <p:nvPr>
            <p:ph type="title"/>
          </p:nvPr>
        </p:nvSpPr>
        <p:spPr>
          <a:xfrm>
            <a:off x="503238" y="639763"/>
            <a:ext cx="2360612" cy="2239962"/>
          </a:xfrm>
          <a:prstGeom prst="rect">
            <a:avLst/>
          </a:prstGeo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E27A554A-8507-46A6-893E-0EC56626C9F9}"/>
              </a:ext>
            </a:extLst>
          </p:cNvPr>
          <p:cNvSpPr>
            <a:spLocks noGrp="1"/>
          </p:cNvSpPr>
          <p:nvPr>
            <p:ph type="pic" idx="1"/>
          </p:nvPr>
        </p:nvSpPr>
        <p:spPr>
          <a:xfrm>
            <a:off x="3109913" y="1382713"/>
            <a:ext cx="3703637" cy="682307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F12F6D55-C3AD-43E6-89BC-5B9CB1CF8322}"/>
              </a:ext>
            </a:extLst>
          </p:cNvPr>
          <p:cNvSpPr>
            <a:spLocks noGrp="1"/>
          </p:cNvSpPr>
          <p:nvPr>
            <p:ph type="body" sz="half" idx="2"/>
          </p:nvPr>
        </p:nvSpPr>
        <p:spPr>
          <a:xfrm>
            <a:off x="503238" y="2879725"/>
            <a:ext cx="2360612" cy="5337175"/>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3CC892A-A33A-4730-A1AF-F5623E797312}"/>
              </a:ext>
            </a:extLst>
          </p:cNvPr>
          <p:cNvSpPr>
            <a:spLocks noGrp="1"/>
          </p:cNvSpPr>
          <p:nvPr>
            <p:ph type="dt" sz="half" idx="10"/>
          </p:nvPr>
        </p:nvSpPr>
        <p:spPr>
          <a:xfrm>
            <a:off x="503238" y="8899525"/>
            <a:ext cx="1646237" cy="511175"/>
          </a:xfrm>
          <a:prstGeom prst="rect">
            <a:avLst/>
          </a:prstGeom>
        </p:spPr>
        <p:txBody>
          <a:bodyPr/>
          <a:lstStyle/>
          <a:p>
            <a:fld id="{F97F1512-DD28-4740-98EF-8D007AFFA6D8}" type="datetimeFigureOut">
              <a:rPr lang="en-US" smtClean="0"/>
              <a:t>10/2/2020</a:t>
            </a:fld>
            <a:endParaRPr lang="en-US"/>
          </a:p>
        </p:txBody>
      </p:sp>
      <p:sp>
        <p:nvSpPr>
          <p:cNvPr id="6" name="Footer Placeholder 5">
            <a:extLst>
              <a:ext uri="{FF2B5EF4-FFF2-40B4-BE49-F238E27FC236}">
                <a16:creationId xmlns:a16="http://schemas.microsoft.com/office/drawing/2014/main" id="{B782D5A1-0339-4159-8603-EF1AF8D86BCE}"/>
              </a:ext>
            </a:extLst>
          </p:cNvPr>
          <p:cNvSpPr>
            <a:spLocks noGrp="1"/>
          </p:cNvSpPr>
          <p:nvPr>
            <p:ph type="ftr" sz="quarter" idx="11"/>
          </p:nvPr>
        </p:nvSpPr>
        <p:spPr>
          <a:xfrm>
            <a:off x="2422525" y="8899525"/>
            <a:ext cx="2470150" cy="511175"/>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0A7BFFF6-286A-48EB-97B4-6AE567D822DC}"/>
              </a:ext>
            </a:extLst>
          </p:cNvPr>
          <p:cNvSpPr>
            <a:spLocks noGrp="1"/>
          </p:cNvSpPr>
          <p:nvPr>
            <p:ph type="sldNum" sz="quarter" idx="12"/>
          </p:nvPr>
        </p:nvSpPr>
        <p:spPr>
          <a:xfrm>
            <a:off x="5165725" y="8899525"/>
            <a:ext cx="1646238" cy="511175"/>
          </a:xfrm>
          <a:prstGeom prst="rect">
            <a:avLst/>
          </a:prstGeom>
        </p:spPr>
        <p:txBody>
          <a:bodyPr/>
          <a:lstStyle/>
          <a:p>
            <a:fld id="{42CABC9E-7B9F-4F76-A8B4-6CB3E1F660AF}" type="slidenum">
              <a:rPr lang="en-US" smtClean="0"/>
              <a:t>‹#›</a:t>
            </a:fld>
            <a:endParaRPr lang="en-US"/>
          </a:p>
        </p:txBody>
      </p:sp>
    </p:spTree>
    <p:extLst>
      <p:ext uri="{BB962C8B-B14F-4D97-AF65-F5344CB8AC3E}">
        <p14:creationId xmlns:p14="http://schemas.microsoft.com/office/powerpoint/2010/main" val="344688261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BD5B0E-75D6-4028-A1C9-D8DF8A5CED39}"/>
              </a:ext>
            </a:extLst>
          </p:cNvPr>
          <p:cNvSpPr>
            <a:spLocks noGrp="1"/>
          </p:cNvSpPr>
          <p:nvPr>
            <p:ph type="title"/>
          </p:nvPr>
        </p:nvSpPr>
        <p:spPr>
          <a:xfrm>
            <a:off x="503238" y="511175"/>
            <a:ext cx="6308725" cy="1855788"/>
          </a:xfrm>
          <a:prstGeom prst="rect">
            <a:avLst/>
          </a:prstGeom>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0D9C6432-2F2D-4403-BD50-3960D5E58E39}"/>
              </a:ext>
            </a:extLst>
          </p:cNvPr>
          <p:cNvSpPr>
            <a:spLocks noGrp="1"/>
          </p:cNvSpPr>
          <p:nvPr>
            <p:ph type="body" orient="vert" idx="1"/>
          </p:nvPr>
        </p:nvSpPr>
        <p:spPr>
          <a:xfrm>
            <a:off x="503238" y="2555875"/>
            <a:ext cx="6308725" cy="6091238"/>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F990E02-7800-4006-84EC-C6738293CA87}"/>
              </a:ext>
            </a:extLst>
          </p:cNvPr>
          <p:cNvSpPr>
            <a:spLocks noGrp="1"/>
          </p:cNvSpPr>
          <p:nvPr>
            <p:ph type="dt" sz="half" idx="10"/>
          </p:nvPr>
        </p:nvSpPr>
        <p:spPr>
          <a:xfrm>
            <a:off x="503238" y="8899525"/>
            <a:ext cx="1646237" cy="511175"/>
          </a:xfrm>
          <a:prstGeom prst="rect">
            <a:avLst/>
          </a:prstGeom>
        </p:spPr>
        <p:txBody>
          <a:bodyPr/>
          <a:lstStyle/>
          <a:p>
            <a:fld id="{F97F1512-DD28-4740-98EF-8D007AFFA6D8}" type="datetimeFigureOut">
              <a:rPr lang="en-US" smtClean="0"/>
              <a:t>10/2/2020</a:t>
            </a:fld>
            <a:endParaRPr lang="en-US"/>
          </a:p>
        </p:txBody>
      </p:sp>
      <p:sp>
        <p:nvSpPr>
          <p:cNvPr id="5" name="Footer Placeholder 4">
            <a:extLst>
              <a:ext uri="{FF2B5EF4-FFF2-40B4-BE49-F238E27FC236}">
                <a16:creationId xmlns:a16="http://schemas.microsoft.com/office/drawing/2014/main" id="{84678287-7C99-4332-AD38-02328DE50561}"/>
              </a:ext>
            </a:extLst>
          </p:cNvPr>
          <p:cNvSpPr>
            <a:spLocks noGrp="1"/>
          </p:cNvSpPr>
          <p:nvPr>
            <p:ph type="ftr" sz="quarter" idx="11"/>
          </p:nvPr>
        </p:nvSpPr>
        <p:spPr>
          <a:xfrm>
            <a:off x="2422525" y="8899525"/>
            <a:ext cx="2470150" cy="51117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39C75076-711B-431A-9BE0-C33071E885E4}"/>
              </a:ext>
            </a:extLst>
          </p:cNvPr>
          <p:cNvSpPr>
            <a:spLocks noGrp="1"/>
          </p:cNvSpPr>
          <p:nvPr>
            <p:ph type="sldNum" sz="quarter" idx="12"/>
          </p:nvPr>
        </p:nvSpPr>
        <p:spPr>
          <a:xfrm>
            <a:off x="5165725" y="8899525"/>
            <a:ext cx="1646238" cy="511175"/>
          </a:xfrm>
          <a:prstGeom prst="rect">
            <a:avLst/>
          </a:prstGeom>
        </p:spPr>
        <p:txBody>
          <a:bodyPr/>
          <a:lstStyle/>
          <a:p>
            <a:fld id="{42CABC9E-7B9F-4F76-A8B4-6CB3E1F660AF}" type="slidenum">
              <a:rPr lang="en-US" smtClean="0"/>
              <a:t>‹#›</a:t>
            </a:fld>
            <a:endParaRPr lang="en-US"/>
          </a:p>
        </p:txBody>
      </p:sp>
    </p:spTree>
    <p:extLst>
      <p:ext uri="{BB962C8B-B14F-4D97-AF65-F5344CB8AC3E}">
        <p14:creationId xmlns:p14="http://schemas.microsoft.com/office/powerpoint/2010/main" val="370448327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8C98843-466A-45A0-B718-17A0F2ECC747}"/>
              </a:ext>
            </a:extLst>
          </p:cNvPr>
          <p:cNvSpPr>
            <a:spLocks noGrp="1"/>
          </p:cNvSpPr>
          <p:nvPr>
            <p:ph type="title" orient="vert"/>
          </p:nvPr>
        </p:nvSpPr>
        <p:spPr>
          <a:xfrm>
            <a:off x="5235575" y="511175"/>
            <a:ext cx="1576388" cy="8135938"/>
          </a:xfrm>
          <a:prstGeom prst="rect">
            <a:avLst/>
          </a:prstGeo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89AA0FCD-45F0-45D5-9219-D64F1CE31F08}"/>
              </a:ext>
            </a:extLst>
          </p:cNvPr>
          <p:cNvSpPr>
            <a:spLocks noGrp="1"/>
          </p:cNvSpPr>
          <p:nvPr>
            <p:ph type="body" orient="vert" idx="1"/>
          </p:nvPr>
        </p:nvSpPr>
        <p:spPr>
          <a:xfrm>
            <a:off x="503238" y="511175"/>
            <a:ext cx="4579937" cy="8135938"/>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B729DB0-7902-4FF2-9EE0-8F930AAD717D}"/>
              </a:ext>
            </a:extLst>
          </p:cNvPr>
          <p:cNvSpPr>
            <a:spLocks noGrp="1"/>
          </p:cNvSpPr>
          <p:nvPr>
            <p:ph type="dt" sz="half" idx="10"/>
          </p:nvPr>
        </p:nvSpPr>
        <p:spPr>
          <a:xfrm>
            <a:off x="503238" y="8899525"/>
            <a:ext cx="1646237" cy="511175"/>
          </a:xfrm>
          <a:prstGeom prst="rect">
            <a:avLst/>
          </a:prstGeom>
        </p:spPr>
        <p:txBody>
          <a:bodyPr/>
          <a:lstStyle/>
          <a:p>
            <a:fld id="{F97F1512-DD28-4740-98EF-8D007AFFA6D8}" type="datetimeFigureOut">
              <a:rPr lang="en-US" smtClean="0"/>
              <a:t>10/2/2020</a:t>
            </a:fld>
            <a:endParaRPr lang="en-US"/>
          </a:p>
        </p:txBody>
      </p:sp>
      <p:sp>
        <p:nvSpPr>
          <p:cNvPr id="5" name="Footer Placeholder 4">
            <a:extLst>
              <a:ext uri="{FF2B5EF4-FFF2-40B4-BE49-F238E27FC236}">
                <a16:creationId xmlns:a16="http://schemas.microsoft.com/office/drawing/2014/main" id="{604F7243-D008-46FF-85D9-B43D4021DC53}"/>
              </a:ext>
            </a:extLst>
          </p:cNvPr>
          <p:cNvSpPr>
            <a:spLocks noGrp="1"/>
          </p:cNvSpPr>
          <p:nvPr>
            <p:ph type="ftr" sz="quarter" idx="11"/>
          </p:nvPr>
        </p:nvSpPr>
        <p:spPr>
          <a:xfrm>
            <a:off x="2422525" y="8899525"/>
            <a:ext cx="2470150" cy="51117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56DB05E1-D1CF-43EA-819E-09E86476EB95}"/>
              </a:ext>
            </a:extLst>
          </p:cNvPr>
          <p:cNvSpPr>
            <a:spLocks noGrp="1"/>
          </p:cNvSpPr>
          <p:nvPr>
            <p:ph type="sldNum" sz="quarter" idx="12"/>
          </p:nvPr>
        </p:nvSpPr>
        <p:spPr>
          <a:xfrm>
            <a:off x="5165725" y="8899525"/>
            <a:ext cx="1646238" cy="511175"/>
          </a:xfrm>
          <a:prstGeom prst="rect">
            <a:avLst/>
          </a:prstGeom>
        </p:spPr>
        <p:txBody>
          <a:bodyPr/>
          <a:lstStyle/>
          <a:p>
            <a:fld id="{42CABC9E-7B9F-4F76-A8B4-6CB3E1F660AF}" type="slidenum">
              <a:rPr lang="en-US" smtClean="0"/>
              <a:t>‹#›</a:t>
            </a:fld>
            <a:endParaRPr lang="en-US"/>
          </a:p>
        </p:txBody>
      </p:sp>
    </p:spTree>
    <p:extLst>
      <p:ext uri="{BB962C8B-B14F-4D97-AF65-F5344CB8AC3E}">
        <p14:creationId xmlns:p14="http://schemas.microsoft.com/office/powerpoint/2010/main" val="161573530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87542D-1D94-4F07-B73F-1996C8CF91B7}"/>
              </a:ext>
            </a:extLst>
          </p:cNvPr>
          <p:cNvSpPr>
            <a:spLocks noGrp="1"/>
          </p:cNvSpPr>
          <p:nvPr>
            <p:ph type="ctrTitle"/>
          </p:nvPr>
        </p:nvSpPr>
        <p:spPr>
          <a:xfrm>
            <a:off x="914400" y="1571625"/>
            <a:ext cx="5486400" cy="3341688"/>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3D2FED53-F836-48B9-846F-7E0DD7C25D7D}"/>
              </a:ext>
            </a:extLst>
          </p:cNvPr>
          <p:cNvSpPr>
            <a:spLocks noGrp="1"/>
          </p:cNvSpPr>
          <p:nvPr>
            <p:ph type="subTitle" idx="1"/>
          </p:nvPr>
        </p:nvSpPr>
        <p:spPr>
          <a:xfrm>
            <a:off x="914400" y="5043488"/>
            <a:ext cx="5486400" cy="2317750"/>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CF8BC4CD-0455-4482-AD29-EEA2A04DBCB5}"/>
              </a:ext>
            </a:extLst>
          </p:cNvPr>
          <p:cNvSpPr>
            <a:spLocks noGrp="1"/>
          </p:cNvSpPr>
          <p:nvPr>
            <p:ph type="dt" sz="half" idx="10"/>
          </p:nvPr>
        </p:nvSpPr>
        <p:spPr/>
        <p:txBody>
          <a:bodyPr/>
          <a:lstStyle/>
          <a:p>
            <a:fld id="{834FE86B-B270-41DA-BE57-C642C3E930E1}" type="datetimeFigureOut">
              <a:rPr lang="en-US" smtClean="0"/>
              <a:t>10/2/2020</a:t>
            </a:fld>
            <a:endParaRPr lang="en-US"/>
          </a:p>
        </p:txBody>
      </p:sp>
      <p:sp>
        <p:nvSpPr>
          <p:cNvPr id="5" name="Footer Placeholder 4">
            <a:extLst>
              <a:ext uri="{FF2B5EF4-FFF2-40B4-BE49-F238E27FC236}">
                <a16:creationId xmlns:a16="http://schemas.microsoft.com/office/drawing/2014/main" id="{06E23B57-2543-4317-8A7F-E87AAEC9914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DCEFE99-ECE2-495C-9955-A7453048AF49}"/>
              </a:ext>
            </a:extLst>
          </p:cNvPr>
          <p:cNvSpPr>
            <a:spLocks noGrp="1"/>
          </p:cNvSpPr>
          <p:nvPr>
            <p:ph type="sldNum" sz="quarter" idx="12"/>
          </p:nvPr>
        </p:nvSpPr>
        <p:spPr/>
        <p:txBody>
          <a:bodyPr/>
          <a:lstStyle/>
          <a:p>
            <a:fld id="{288E9241-FCBC-4061-92FC-E5B6E922596D}" type="slidenum">
              <a:rPr lang="en-US" smtClean="0"/>
              <a:t>‹#›</a:t>
            </a:fld>
            <a:endParaRPr lang="en-US"/>
          </a:p>
        </p:txBody>
      </p:sp>
    </p:spTree>
    <p:extLst>
      <p:ext uri="{BB962C8B-B14F-4D97-AF65-F5344CB8AC3E}">
        <p14:creationId xmlns:p14="http://schemas.microsoft.com/office/powerpoint/2010/main" val="22152041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A9DDB6-2BDF-49D1-B9CD-65A08391B21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B26B095-5836-4E4D-B0D0-BFB291028926}"/>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F6FDD4D-1862-4E37-A806-F50D66E5D140}"/>
              </a:ext>
            </a:extLst>
          </p:cNvPr>
          <p:cNvSpPr>
            <a:spLocks noGrp="1"/>
          </p:cNvSpPr>
          <p:nvPr>
            <p:ph type="dt" sz="half" idx="10"/>
          </p:nvPr>
        </p:nvSpPr>
        <p:spPr/>
        <p:txBody>
          <a:bodyPr/>
          <a:lstStyle/>
          <a:p>
            <a:fld id="{834FE86B-B270-41DA-BE57-C642C3E930E1}" type="datetimeFigureOut">
              <a:rPr lang="en-US" smtClean="0"/>
              <a:t>10/2/2020</a:t>
            </a:fld>
            <a:endParaRPr lang="en-US"/>
          </a:p>
        </p:txBody>
      </p:sp>
      <p:sp>
        <p:nvSpPr>
          <p:cNvPr id="5" name="Footer Placeholder 4">
            <a:extLst>
              <a:ext uri="{FF2B5EF4-FFF2-40B4-BE49-F238E27FC236}">
                <a16:creationId xmlns:a16="http://schemas.microsoft.com/office/drawing/2014/main" id="{1C0A90E6-81F4-4523-B95E-54B2B357C63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B484B4C-3F40-4E2B-94F7-5EB2C5FBDFFA}"/>
              </a:ext>
            </a:extLst>
          </p:cNvPr>
          <p:cNvSpPr>
            <a:spLocks noGrp="1"/>
          </p:cNvSpPr>
          <p:nvPr>
            <p:ph type="sldNum" sz="quarter" idx="12"/>
          </p:nvPr>
        </p:nvSpPr>
        <p:spPr/>
        <p:txBody>
          <a:bodyPr/>
          <a:lstStyle/>
          <a:p>
            <a:fld id="{288E9241-FCBC-4061-92FC-E5B6E922596D}" type="slidenum">
              <a:rPr lang="en-US" smtClean="0"/>
              <a:t>‹#›</a:t>
            </a:fld>
            <a:endParaRPr lang="en-US"/>
          </a:p>
        </p:txBody>
      </p:sp>
    </p:spTree>
    <p:extLst>
      <p:ext uri="{BB962C8B-B14F-4D97-AF65-F5344CB8AC3E}">
        <p14:creationId xmlns:p14="http://schemas.microsoft.com/office/powerpoint/2010/main" val="406254904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82E6BC-EA0D-4F06-AF12-91C2FE9EDB5F}"/>
              </a:ext>
            </a:extLst>
          </p:cNvPr>
          <p:cNvSpPr>
            <a:spLocks noGrp="1"/>
          </p:cNvSpPr>
          <p:nvPr>
            <p:ph type="title"/>
          </p:nvPr>
        </p:nvSpPr>
        <p:spPr>
          <a:xfrm>
            <a:off x="498475" y="2393950"/>
            <a:ext cx="6310313" cy="3994150"/>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375C0C47-065B-421B-8619-3D83A6D65C4A}"/>
              </a:ext>
            </a:extLst>
          </p:cNvPr>
          <p:cNvSpPr>
            <a:spLocks noGrp="1"/>
          </p:cNvSpPr>
          <p:nvPr>
            <p:ph type="body" idx="1"/>
          </p:nvPr>
        </p:nvSpPr>
        <p:spPr>
          <a:xfrm>
            <a:off x="498475" y="6424613"/>
            <a:ext cx="6310313" cy="2100262"/>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1916E9EE-5C20-4AA4-9B21-FD7441F64E13}"/>
              </a:ext>
            </a:extLst>
          </p:cNvPr>
          <p:cNvSpPr>
            <a:spLocks noGrp="1"/>
          </p:cNvSpPr>
          <p:nvPr>
            <p:ph type="dt" sz="half" idx="10"/>
          </p:nvPr>
        </p:nvSpPr>
        <p:spPr/>
        <p:txBody>
          <a:bodyPr/>
          <a:lstStyle/>
          <a:p>
            <a:fld id="{834FE86B-B270-41DA-BE57-C642C3E930E1}" type="datetimeFigureOut">
              <a:rPr lang="en-US" smtClean="0"/>
              <a:t>10/2/2020</a:t>
            </a:fld>
            <a:endParaRPr lang="en-US"/>
          </a:p>
        </p:txBody>
      </p:sp>
      <p:sp>
        <p:nvSpPr>
          <p:cNvPr id="5" name="Footer Placeholder 4">
            <a:extLst>
              <a:ext uri="{FF2B5EF4-FFF2-40B4-BE49-F238E27FC236}">
                <a16:creationId xmlns:a16="http://schemas.microsoft.com/office/drawing/2014/main" id="{5725764F-FE0D-4847-AB9D-6DB3D8213CC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AAED509-3FD5-42E7-9530-EF5F32207BE5}"/>
              </a:ext>
            </a:extLst>
          </p:cNvPr>
          <p:cNvSpPr>
            <a:spLocks noGrp="1"/>
          </p:cNvSpPr>
          <p:nvPr>
            <p:ph type="sldNum" sz="quarter" idx="12"/>
          </p:nvPr>
        </p:nvSpPr>
        <p:spPr/>
        <p:txBody>
          <a:bodyPr/>
          <a:lstStyle/>
          <a:p>
            <a:fld id="{288E9241-FCBC-4061-92FC-E5B6E922596D}" type="slidenum">
              <a:rPr lang="en-US" smtClean="0"/>
              <a:t>‹#›</a:t>
            </a:fld>
            <a:endParaRPr lang="en-US"/>
          </a:p>
        </p:txBody>
      </p:sp>
    </p:spTree>
    <p:extLst>
      <p:ext uri="{BB962C8B-B14F-4D97-AF65-F5344CB8AC3E}">
        <p14:creationId xmlns:p14="http://schemas.microsoft.com/office/powerpoint/2010/main" val="51729741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A81262-1716-45D2-B4C6-0FE9D2F4DBF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E05CC44-10E3-4054-A070-49BF2305CC1E}"/>
              </a:ext>
            </a:extLst>
          </p:cNvPr>
          <p:cNvSpPr>
            <a:spLocks noGrp="1"/>
          </p:cNvSpPr>
          <p:nvPr>
            <p:ph sz="half" idx="1"/>
          </p:nvPr>
        </p:nvSpPr>
        <p:spPr>
          <a:xfrm>
            <a:off x="503238" y="2555875"/>
            <a:ext cx="3078162" cy="60912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35F25908-E6A4-4A88-81D0-D76D2338E915}"/>
              </a:ext>
            </a:extLst>
          </p:cNvPr>
          <p:cNvSpPr>
            <a:spLocks noGrp="1"/>
          </p:cNvSpPr>
          <p:nvPr>
            <p:ph sz="half" idx="2"/>
          </p:nvPr>
        </p:nvSpPr>
        <p:spPr>
          <a:xfrm>
            <a:off x="3733800" y="2555875"/>
            <a:ext cx="3078163" cy="60912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C5C11A25-1357-4103-9947-33E705E53E34}"/>
              </a:ext>
            </a:extLst>
          </p:cNvPr>
          <p:cNvSpPr>
            <a:spLocks noGrp="1"/>
          </p:cNvSpPr>
          <p:nvPr>
            <p:ph type="dt" sz="half" idx="10"/>
          </p:nvPr>
        </p:nvSpPr>
        <p:spPr/>
        <p:txBody>
          <a:bodyPr/>
          <a:lstStyle/>
          <a:p>
            <a:fld id="{834FE86B-B270-41DA-BE57-C642C3E930E1}" type="datetimeFigureOut">
              <a:rPr lang="en-US" smtClean="0"/>
              <a:t>10/2/2020</a:t>
            </a:fld>
            <a:endParaRPr lang="en-US"/>
          </a:p>
        </p:txBody>
      </p:sp>
      <p:sp>
        <p:nvSpPr>
          <p:cNvPr id="6" name="Footer Placeholder 5">
            <a:extLst>
              <a:ext uri="{FF2B5EF4-FFF2-40B4-BE49-F238E27FC236}">
                <a16:creationId xmlns:a16="http://schemas.microsoft.com/office/drawing/2014/main" id="{2BDD0D0E-179A-4F04-BADC-1D2EE8D1E48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E8534E6-5C1B-4125-BC63-49192F80E8FF}"/>
              </a:ext>
            </a:extLst>
          </p:cNvPr>
          <p:cNvSpPr>
            <a:spLocks noGrp="1"/>
          </p:cNvSpPr>
          <p:nvPr>
            <p:ph type="sldNum" sz="quarter" idx="12"/>
          </p:nvPr>
        </p:nvSpPr>
        <p:spPr/>
        <p:txBody>
          <a:bodyPr/>
          <a:lstStyle/>
          <a:p>
            <a:fld id="{288E9241-FCBC-4061-92FC-E5B6E922596D}" type="slidenum">
              <a:rPr lang="en-US" smtClean="0"/>
              <a:t>‹#›</a:t>
            </a:fld>
            <a:endParaRPr lang="en-US"/>
          </a:p>
        </p:txBody>
      </p:sp>
    </p:spTree>
    <p:extLst>
      <p:ext uri="{BB962C8B-B14F-4D97-AF65-F5344CB8AC3E}">
        <p14:creationId xmlns:p14="http://schemas.microsoft.com/office/powerpoint/2010/main" val="387165643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FF4B5F-B61E-47AE-A08D-1C8FF5C14DD7}"/>
              </a:ext>
            </a:extLst>
          </p:cNvPr>
          <p:cNvSpPr>
            <a:spLocks noGrp="1"/>
          </p:cNvSpPr>
          <p:nvPr>
            <p:ph type="title"/>
          </p:nvPr>
        </p:nvSpPr>
        <p:spPr>
          <a:xfrm>
            <a:off x="503238" y="511175"/>
            <a:ext cx="6310312" cy="1855788"/>
          </a:xfrm>
        </p:spPr>
        <p:txBody>
          <a:bodyPr/>
          <a:lstStyle/>
          <a:p>
            <a:r>
              <a:rPr lang="en-US"/>
              <a:t>Click to edit Master title style</a:t>
            </a:r>
          </a:p>
        </p:txBody>
      </p:sp>
      <p:sp>
        <p:nvSpPr>
          <p:cNvPr id="3" name="Text Placeholder 2">
            <a:extLst>
              <a:ext uri="{FF2B5EF4-FFF2-40B4-BE49-F238E27FC236}">
                <a16:creationId xmlns:a16="http://schemas.microsoft.com/office/drawing/2014/main" id="{5C1F58C0-F9DB-4050-86EC-3CEF5ECFB240}"/>
              </a:ext>
            </a:extLst>
          </p:cNvPr>
          <p:cNvSpPr>
            <a:spLocks noGrp="1"/>
          </p:cNvSpPr>
          <p:nvPr>
            <p:ph type="body" idx="1"/>
          </p:nvPr>
        </p:nvSpPr>
        <p:spPr>
          <a:xfrm>
            <a:off x="503238" y="2354263"/>
            <a:ext cx="3095625" cy="115252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AE0692DB-8D67-4C6D-B0E2-5E58E3B95D97}"/>
              </a:ext>
            </a:extLst>
          </p:cNvPr>
          <p:cNvSpPr>
            <a:spLocks noGrp="1"/>
          </p:cNvSpPr>
          <p:nvPr>
            <p:ph sz="half" idx="2"/>
          </p:nvPr>
        </p:nvSpPr>
        <p:spPr>
          <a:xfrm>
            <a:off x="503238" y="3506788"/>
            <a:ext cx="3095625" cy="51593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12242820-6F14-470B-BA73-0EA3372B9B97}"/>
              </a:ext>
            </a:extLst>
          </p:cNvPr>
          <p:cNvSpPr>
            <a:spLocks noGrp="1"/>
          </p:cNvSpPr>
          <p:nvPr>
            <p:ph type="body" sz="quarter" idx="3"/>
          </p:nvPr>
        </p:nvSpPr>
        <p:spPr>
          <a:xfrm>
            <a:off x="3703638" y="2354263"/>
            <a:ext cx="3109912" cy="115252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3131C63-3DC9-494B-9E13-228BA305F182}"/>
              </a:ext>
            </a:extLst>
          </p:cNvPr>
          <p:cNvSpPr>
            <a:spLocks noGrp="1"/>
          </p:cNvSpPr>
          <p:nvPr>
            <p:ph sz="quarter" idx="4"/>
          </p:nvPr>
        </p:nvSpPr>
        <p:spPr>
          <a:xfrm>
            <a:off x="3703638" y="3506788"/>
            <a:ext cx="3109912" cy="51593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A56FA0AD-6B49-49D9-8EC1-6368E062F9CD}"/>
              </a:ext>
            </a:extLst>
          </p:cNvPr>
          <p:cNvSpPr>
            <a:spLocks noGrp="1"/>
          </p:cNvSpPr>
          <p:nvPr>
            <p:ph type="dt" sz="half" idx="10"/>
          </p:nvPr>
        </p:nvSpPr>
        <p:spPr/>
        <p:txBody>
          <a:bodyPr/>
          <a:lstStyle/>
          <a:p>
            <a:fld id="{834FE86B-B270-41DA-BE57-C642C3E930E1}" type="datetimeFigureOut">
              <a:rPr lang="en-US" smtClean="0"/>
              <a:t>10/2/2020</a:t>
            </a:fld>
            <a:endParaRPr lang="en-US"/>
          </a:p>
        </p:txBody>
      </p:sp>
      <p:sp>
        <p:nvSpPr>
          <p:cNvPr id="8" name="Footer Placeholder 7">
            <a:extLst>
              <a:ext uri="{FF2B5EF4-FFF2-40B4-BE49-F238E27FC236}">
                <a16:creationId xmlns:a16="http://schemas.microsoft.com/office/drawing/2014/main" id="{53323640-45F1-439E-BAF9-5B9BCD46131B}"/>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2AEA54B0-5016-425A-AE25-3C3A8A7963D5}"/>
              </a:ext>
            </a:extLst>
          </p:cNvPr>
          <p:cNvSpPr>
            <a:spLocks noGrp="1"/>
          </p:cNvSpPr>
          <p:nvPr>
            <p:ph type="sldNum" sz="quarter" idx="12"/>
          </p:nvPr>
        </p:nvSpPr>
        <p:spPr/>
        <p:txBody>
          <a:bodyPr/>
          <a:lstStyle/>
          <a:p>
            <a:fld id="{288E9241-FCBC-4061-92FC-E5B6E922596D}" type="slidenum">
              <a:rPr lang="en-US" smtClean="0"/>
              <a:t>‹#›</a:t>
            </a:fld>
            <a:endParaRPr lang="en-US"/>
          </a:p>
        </p:txBody>
      </p:sp>
    </p:spTree>
    <p:extLst>
      <p:ext uri="{BB962C8B-B14F-4D97-AF65-F5344CB8AC3E}">
        <p14:creationId xmlns:p14="http://schemas.microsoft.com/office/powerpoint/2010/main" val="80041028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C474AC-6BA6-4BBA-8618-6A1300C7D7FF}"/>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3FAC0D9B-7118-4E74-93D5-59206B539868}"/>
              </a:ext>
            </a:extLst>
          </p:cNvPr>
          <p:cNvSpPr>
            <a:spLocks noGrp="1"/>
          </p:cNvSpPr>
          <p:nvPr>
            <p:ph type="dt" sz="half" idx="10"/>
          </p:nvPr>
        </p:nvSpPr>
        <p:spPr/>
        <p:txBody>
          <a:bodyPr/>
          <a:lstStyle/>
          <a:p>
            <a:fld id="{834FE86B-B270-41DA-BE57-C642C3E930E1}" type="datetimeFigureOut">
              <a:rPr lang="en-US" smtClean="0"/>
              <a:t>10/2/2020</a:t>
            </a:fld>
            <a:endParaRPr lang="en-US"/>
          </a:p>
        </p:txBody>
      </p:sp>
      <p:sp>
        <p:nvSpPr>
          <p:cNvPr id="4" name="Footer Placeholder 3">
            <a:extLst>
              <a:ext uri="{FF2B5EF4-FFF2-40B4-BE49-F238E27FC236}">
                <a16:creationId xmlns:a16="http://schemas.microsoft.com/office/drawing/2014/main" id="{649144E0-792D-4D4B-B7E8-18848D35B4C1}"/>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A2D60EB9-B2C5-4ED1-B037-7900ADB33AF1}"/>
              </a:ext>
            </a:extLst>
          </p:cNvPr>
          <p:cNvSpPr>
            <a:spLocks noGrp="1"/>
          </p:cNvSpPr>
          <p:nvPr>
            <p:ph type="sldNum" sz="quarter" idx="12"/>
          </p:nvPr>
        </p:nvSpPr>
        <p:spPr/>
        <p:txBody>
          <a:bodyPr/>
          <a:lstStyle/>
          <a:p>
            <a:fld id="{288E9241-FCBC-4061-92FC-E5B6E922596D}" type="slidenum">
              <a:rPr lang="en-US" smtClean="0"/>
              <a:t>‹#›</a:t>
            </a:fld>
            <a:endParaRPr lang="en-US"/>
          </a:p>
        </p:txBody>
      </p:sp>
    </p:spTree>
    <p:extLst>
      <p:ext uri="{BB962C8B-B14F-4D97-AF65-F5344CB8AC3E}">
        <p14:creationId xmlns:p14="http://schemas.microsoft.com/office/powerpoint/2010/main" val="3190312712"/>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0BF55288-DE81-4A5C-99AF-B422F9AECB2E}"/>
              </a:ext>
            </a:extLst>
          </p:cNvPr>
          <p:cNvSpPr>
            <a:spLocks noGrp="1"/>
          </p:cNvSpPr>
          <p:nvPr>
            <p:ph type="dt" sz="half" idx="10"/>
          </p:nvPr>
        </p:nvSpPr>
        <p:spPr/>
        <p:txBody>
          <a:bodyPr/>
          <a:lstStyle/>
          <a:p>
            <a:fld id="{834FE86B-B270-41DA-BE57-C642C3E930E1}" type="datetimeFigureOut">
              <a:rPr lang="en-US" smtClean="0"/>
              <a:t>10/2/2020</a:t>
            </a:fld>
            <a:endParaRPr lang="en-US"/>
          </a:p>
        </p:txBody>
      </p:sp>
      <p:sp>
        <p:nvSpPr>
          <p:cNvPr id="3" name="Footer Placeholder 2">
            <a:extLst>
              <a:ext uri="{FF2B5EF4-FFF2-40B4-BE49-F238E27FC236}">
                <a16:creationId xmlns:a16="http://schemas.microsoft.com/office/drawing/2014/main" id="{4524D58B-D3E6-44C9-A9E1-EA644358D242}"/>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376D6F43-1F04-41E3-9350-BABE65926704}"/>
              </a:ext>
            </a:extLst>
          </p:cNvPr>
          <p:cNvSpPr>
            <a:spLocks noGrp="1"/>
          </p:cNvSpPr>
          <p:nvPr>
            <p:ph type="sldNum" sz="quarter" idx="12"/>
          </p:nvPr>
        </p:nvSpPr>
        <p:spPr/>
        <p:txBody>
          <a:bodyPr/>
          <a:lstStyle/>
          <a:p>
            <a:fld id="{288E9241-FCBC-4061-92FC-E5B6E922596D}" type="slidenum">
              <a:rPr lang="en-US" smtClean="0"/>
              <a:t>‹#›</a:t>
            </a:fld>
            <a:endParaRPr lang="en-US"/>
          </a:p>
        </p:txBody>
      </p:sp>
    </p:spTree>
    <p:extLst>
      <p:ext uri="{BB962C8B-B14F-4D97-AF65-F5344CB8AC3E}">
        <p14:creationId xmlns:p14="http://schemas.microsoft.com/office/powerpoint/2010/main" val="2518997524"/>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C240D2-3573-4C40-9540-D13783FFBE8D}"/>
              </a:ext>
            </a:extLst>
          </p:cNvPr>
          <p:cNvSpPr>
            <a:spLocks noGrp="1"/>
          </p:cNvSpPr>
          <p:nvPr>
            <p:ph type="title"/>
          </p:nvPr>
        </p:nvSpPr>
        <p:spPr>
          <a:xfrm>
            <a:off x="503238" y="639763"/>
            <a:ext cx="2360612" cy="2239962"/>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ADD3B3FC-0C3D-4BAC-BE96-1872113A22A4}"/>
              </a:ext>
            </a:extLst>
          </p:cNvPr>
          <p:cNvSpPr>
            <a:spLocks noGrp="1"/>
          </p:cNvSpPr>
          <p:nvPr>
            <p:ph idx="1"/>
          </p:nvPr>
        </p:nvSpPr>
        <p:spPr>
          <a:xfrm>
            <a:off x="3109913" y="1382713"/>
            <a:ext cx="3703637" cy="682307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94156D28-B26B-40E1-85C7-C166733D66EE}"/>
              </a:ext>
            </a:extLst>
          </p:cNvPr>
          <p:cNvSpPr>
            <a:spLocks noGrp="1"/>
          </p:cNvSpPr>
          <p:nvPr>
            <p:ph type="body" sz="half" idx="2"/>
          </p:nvPr>
        </p:nvSpPr>
        <p:spPr>
          <a:xfrm>
            <a:off x="503238" y="2879725"/>
            <a:ext cx="2360612" cy="533717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9B9789C-EBDB-42C4-8C6A-711FEB069A29}"/>
              </a:ext>
            </a:extLst>
          </p:cNvPr>
          <p:cNvSpPr>
            <a:spLocks noGrp="1"/>
          </p:cNvSpPr>
          <p:nvPr>
            <p:ph type="dt" sz="half" idx="10"/>
          </p:nvPr>
        </p:nvSpPr>
        <p:spPr/>
        <p:txBody>
          <a:bodyPr/>
          <a:lstStyle/>
          <a:p>
            <a:fld id="{834FE86B-B270-41DA-BE57-C642C3E930E1}" type="datetimeFigureOut">
              <a:rPr lang="en-US" smtClean="0"/>
              <a:t>10/2/2020</a:t>
            </a:fld>
            <a:endParaRPr lang="en-US"/>
          </a:p>
        </p:txBody>
      </p:sp>
      <p:sp>
        <p:nvSpPr>
          <p:cNvPr id="6" name="Footer Placeholder 5">
            <a:extLst>
              <a:ext uri="{FF2B5EF4-FFF2-40B4-BE49-F238E27FC236}">
                <a16:creationId xmlns:a16="http://schemas.microsoft.com/office/drawing/2014/main" id="{F19F4609-E9BF-43D5-AF54-2E39F021DF7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3338752-46B8-4159-9B59-B6D49611B59D}"/>
              </a:ext>
            </a:extLst>
          </p:cNvPr>
          <p:cNvSpPr>
            <a:spLocks noGrp="1"/>
          </p:cNvSpPr>
          <p:nvPr>
            <p:ph type="sldNum" sz="quarter" idx="12"/>
          </p:nvPr>
        </p:nvSpPr>
        <p:spPr/>
        <p:txBody>
          <a:bodyPr/>
          <a:lstStyle/>
          <a:p>
            <a:fld id="{288E9241-FCBC-4061-92FC-E5B6E922596D}" type="slidenum">
              <a:rPr lang="en-US" smtClean="0"/>
              <a:t>‹#›</a:t>
            </a:fld>
            <a:endParaRPr lang="en-US"/>
          </a:p>
        </p:txBody>
      </p:sp>
    </p:spTree>
    <p:extLst>
      <p:ext uri="{BB962C8B-B14F-4D97-AF65-F5344CB8AC3E}">
        <p14:creationId xmlns:p14="http://schemas.microsoft.com/office/powerpoint/2010/main" val="1044611405"/>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A08F82-B0E8-4161-9012-40A43FA13042}"/>
              </a:ext>
            </a:extLst>
          </p:cNvPr>
          <p:cNvSpPr>
            <a:spLocks noGrp="1"/>
          </p:cNvSpPr>
          <p:nvPr>
            <p:ph type="title"/>
          </p:nvPr>
        </p:nvSpPr>
        <p:spPr>
          <a:xfrm>
            <a:off x="503238" y="639763"/>
            <a:ext cx="2360612" cy="2239962"/>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21B4F962-3944-4B98-86D3-01B1AF1C2728}"/>
              </a:ext>
            </a:extLst>
          </p:cNvPr>
          <p:cNvSpPr>
            <a:spLocks noGrp="1"/>
          </p:cNvSpPr>
          <p:nvPr>
            <p:ph type="pic" idx="1"/>
          </p:nvPr>
        </p:nvSpPr>
        <p:spPr>
          <a:xfrm>
            <a:off x="3109913" y="1382713"/>
            <a:ext cx="3703637" cy="682307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85CC0DD8-98FC-4528-A1CE-8B463EF8CD4F}"/>
              </a:ext>
            </a:extLst>
          </p:cNvPr>
          <p:cNvSpPr>
            <a:spLocks noGrp="1"/>
          </p:cNvSpPr>
          <p:nvPr>
            <p:ph type="body" sz="half" idx="2"/>
          </p:nvPr>
        </p:nvSpPr>
        <p:spPr>
          <a:xfrm>
            <a:off x="503238" y="2879725"/>
            <a:ext cx="2360612" cy="533717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667128E-46C2-4624-B6F7-AA63FA0FAE98}"/>
              </a:ext>
            </a:extLst>
          </p:cNvPr>
          <p:cNvSpPr>
            <a:spLocks noGrp="1"/>
          </p:cNvSpPr>
          <p:nvPr>
            <p:ph type="dt" sz="half" idx="10"/>
          </p:nvPr>
        </p:nvSpPr>
        <p:spPr/>
        <p:txBody>
          <a:bodyPr/>
          <a:lstStyle/>
          <a:p>
            <a:fld id="{834FE86B-B270-41DA-BE57-C642C3E930E1}" type="datetimeFigureOut">
              <a:rPr lang="en-US" smtClean="0"/>
              <a:t>10/2/2020</a:t>
            </a:fld>
            <a:endParaRPr lang="en-US"/>
          </a:p>
        </p:txBody>
      </p:sp>
      <p:sp>
        <p:nvSpPr>
          <p:cNvPr id="6" name="Footer Placeholder 5">
            <a:extLst>
              <a:ext uri="{FF2B5EF4-FFF2-40B4-BE49-F238E27FC236}">
                <a16:creationId xmlns:a16="http://schemas.microsoft.com/office/drawing/2014/main" id="{0F316693-9F2A-4C9D-A2FD-3E42E1EB185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B851E08-D807-40E4-8BD1-F64640660659}"/>
              </a:ext>
            </a:extLst>
          </p:cNvPr>
          <p:cNvSpPr>
            <a:spLocks noGrp="1"/>
          </p:cNvSpPr>
          <p:nvPr>
            <p:ph type="sldNum" sz="quarter" idx="12"/>
          </p:nvPr>
        </p:nvSpPr>
        <p:spPr/>
        <p:txBody>
          <a:bodyPr/>
          <a:lstStyle/>
          <a:p>
            <a:fld id="{288E9241-FCBC-4061-92FC-E5B6E922596D}" type="slidenum">
              <a:rPr lang="en-US" smtClean="0"/>
              <a:t>‹#›</a:t>
            </a:fld>
            <a:endParaRPr lang="en-US"/>
          </a:p>
        </p:txBody>
      </p:sp>
    </p:spTree>
    <p:extLst>
      <p:ext uri="{BB962C8B-B14F-4D97-AF65-F5344CB8AC3E}">
        <p14:creationId xmlns:p14="http://schemas.microsoft.com/office/powerpoint/2010/main" val="2043708003"/>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922E18-97B5-405E-9406-BCE5AEBDFC96}"/>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F86B9A3E-1BA0-46A9-AA08-5DA77775B2BB}"/>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77C6363-1591-4721-AFF7-624102810905}"/>
              </a:ext>
            </a:extLst>
          </p:cNvPr>
          <p:cNvSpPr>
            <a:spLocks noGrp="1"/>
          </p:cNvSpPr>
          <p:nvPr>
            <p:ph type="dt" sz="half" idx="10"/>
          </p:nvPr>
        </p:nvSpPr>
        <p:spPr/>
        <p:txBody>
          <a:bodyPr/>
          <a:lstStyle/>
          <a:p>
            <a:fld id="{834FE86B-B270-41DA-BE57-C642C3E930E1}" type="datetimeFigureOut">
              <a:rPr lang="en-US" smtClean="0"/>
              <a:t>10/2/2020</a:t>
            </a:fld>
            <a:endParaRPr lang="en-US"/>
          </a:p>
        </p:txBody>
      </p:sp>
      <p:sp>
        <p:nvSpPr>
          <p:cNvPr id="5" name="Footer Placeholder 4">
            <a:extLst>
              <a:ext uri="{FF2B5EF4-FFF2-40B4-BE49-F238E27FC236}">
                <a16:creationId xmlns:a16="http://schemas.microsoft.com/office/drawing/2014/main" id="{D8A57496-3CD8-4E3B-87F7-BD0CA2997F6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45D8640-8D26-42B2-AFB9-D08D120BD755}"/>
              </a:ext>
            </a:extLst>
          </p:cNvPr>
          <p:cNvSpPr>
            <a:spLocks noGrp="1"/>
          </p:cNvSpPr>
          <p:nvPr>
            <p:ph type="sldNum" sz="quarter" idx="12"/>
          </p:nvPr>
        </p:nvSpPr>
        <p:spPr/>
        <p:txBody>
          <a:bodyPr/>
          <a:lstStyle/>
          <a:p>
            <a:fld id="{288E9241-FCBC-4061-92FC-E5B6E922596D}" type="slidenum">
              <a:rPr lang="en-US" smtClean="0"/>
              <a:t>‹#›</a:t>
            </a:fld>
            <a:endParaRPr lang="en-US"/>
          </a:p>
        </p:txBody>
      </p:sp>
    </p:spTree>
    <p:extLst>
      <p:ext uri="{BB962C8B-B14F-4D97-AF65-F5344CB8AC3E}">
        <p14:creationId xmlns:p14="http://schemas.microsoft.com/office/powerpoint/2010/main" val="1366999639"/>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DD2E2F9-3A10-4700-AAE4-478A2BA258D7}"/>
              </a:ext>
            </a:extLst>
          </p:cNvPr>
          <p:cNvSpPr>
            <a:spLocks noGrp="1"/>
          </p:cNvSpPr>
          <p:nvPr>
            <p:ph type="title" orient="vert"/>
          </p:nvPr>
        </p:nvSpPr>
        <p:spPr>
          <a:xfrm>
            <a:off x="5235575" y="511175"/>
            <a:ext cx="1576388" cy="81359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6D625C05-1EBB-403B-9297-149BCAE379E8}"/>
              </a:ext>
            </a:extLst>
          </p:cNvPr>
          <p:cNvSpPr>
            <a:spLocks noGrp="1"/>
          </p:cNvSpPr>
          <p:nvPr>
            <p:ph type="body" orient="vert" idx="1"/>
          </p:nvPr>
        </p:nvSpPr>
        <p:spPr>
          <a:xfrm>
            <a:off x="503238" y="511175"/>
            <a:ext cx="4579937" cy="81359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7B019B3-6E51-465D-8F0D-9E74358FDAF6}"/>
              </a:ext>
            </a:extLst>
          </p:cNvPr>
          <p:cNvSpPr>
            <a:spLocks noGrp="1"/>
          </p:cNvSpPr>
          <p:nvPr>
            <p:ph type="dt" sz="half" idx="10"/>
          </p:nvPr>
        </p:nvSpPr>
        <p:spPr/>
        <p:txBody>
          <a:bodyPr/>
          <a:lstStyle/>
          <a:p>
            <a:fld id="{834FE86B-B270-41DA-BE57-C642C3E930E1}" type="datetimeFigureOut">
              <a:rPr lang="en-US" smtClean="0"/>
              <a:t>10/2/2020</a:t>
            </a:fld>
            <a:endParaRPr lang="en-US"/>
          </a:p>
        </p:txBody>
      </p:sp>
      <p:sp>
        <p:nvSpPr>
          <p:cNvPr id="5" name="Footer Placeholder 4">
            <a:extLst>
              <a:ext uri="{FF2B5EF4-FFF2-40B4-BE49-F238E27FC236}">
                <a16:creationId xmlns:a16="http://schemas.microsoft.com/office/drawing/2014/main" id="{EC2952D3-2E3A-48E3-A3CA-B717450B39E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8051C6A-50A8-418A-BDD6-E9F6F0663468}"/>
              </a:ext>
            </a:extLst>
          </p:cNvPr>
          <p:cNvSpPr>
            <a:spLocks noGrp="1"/>
          </p:cNvSpPr>
          <p:nvPr>
            <p:ph type="sldNum" sz="quarter" idx="12"/>
          </p:nvPr>
        </p:nvSpPr>
        <p:spPr/>
        <p:txBody>
          <a:bodyPr/>
          <a:lstStyle/>
          <a:p>
            <a:fld id="{288E9241-FCBC-4061-92FC-E5B6E922596D}" type="slidenum">
              <a:rPr lang="en-US" smtClean="0"/>
              <a:t>‹#›</a:t>
            </a:fld>
            <a:endParaRPr lang="en-US"/>
          </a:p>
        </p:txBody>
      </p:sp>
    </p:spTree>
    <p:extLst>
      <p:ext uri="{BB962C8B-B14F-4D97-AF65-F5344CB8AC3E}">
        <p14:creationId xmlns:p14="http://schemas.microsoft.com/office/powerpoint/2010/main" val="3142988154"/>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05EADA-9063-4FE0-8493-B84902984D4C}"/>
              </a:ext>
            </a:extLst>
          </p:cNvPr>
          <p:cNvSpPr>
            <a:spLocks noGrp="1"/>
          </p:cNvSpPr>
          <p:nvPr>
            <p:ph type="ctrTitle"/>
          </p:nvPr>
        </p:nvSpPr>
        <p:spPr>
          <a:xfrm>
            <a:off x="914400" y="1571625"/>
            <a:ext cx="5486400" cy="3341688"/>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80B49156-55EC-4CD1-B349-A47222B6264A}"/>
              </a:ext>
            </a:extLst>
          </p:cNvPr>
          <p:cNvSpPr>
            <a:spLocks noGrp="1"/>
          </p:cNvSpPr>
          <p:nvPr>
            <p:ph type="subTitle" idx="1"/>
          </p:nvPr>
        </p:nvSpPr>
        <p:spPr>
          <a:xfrm>
            <a:off x="914400" y="5043488"/>
            <a:ext cx="5486400" cy="2317750"/>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624543F8-5FBA-47E7-9CB4-AF37FB54CAA6}"/>
              </a:ext>
            </a:extLst>
          </p:cNvPr>
          <p:cNvSpPr>
            <a:spLocks noGrp="1"/>
          </p:cNvSpPr>
          <p:nvPr>
            <p:ph type="dt" sz="half" idx="10"/>
          </p:nvPr>
        </p:nvSpPr>
        <p:spPr/>
        <p:txBody>
          <a:bodyPr/>
          <a:lstStyle/>
          <a:p>
            <a:fld id="{498B9832-9293-4A05-A37F-C68B818209A8}" type="datetimeFigureOut">
              <a:rPr lang="en-US" smtClean="0"/>
              <a:t>10/2/2020</a:t>
            </a:fld>
            <a:endParaRPr lang="en-US"/>
          </a:p>
        </p:txBody>
      </p:sp>
      <p:sp>
        <p:nvSpPr>
          <p:cNvPr id="5" name="Footer Placeholder 4">
            <a:extLst>
              <a:ext uri="{FF2B5EF4-FFF2-40B4-BE49-F238E27FC236}">
                <a16:creationId xmlns:a16="http://schemas.microsoft.com/office/drawing/2014/main" id="{59CB83CA-A268-4EFC-8BFC-48DE6A02E77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7CA2318-D20B-4EFC-961B-A3030B077121}"/>
              </a:ext>
            </a:extLst>
          </p:cNvPr>
          <p:cNvSpPr>
            <a:spLocks noGrp="1"/>
          </p:cNvSpPr>
          <p:nvPr>
            <p:ph type="sldNum" sz="quarter" idx="12"/>
          </p:nvPr>
        </p:nvSpPr>
        <p:spPr/>
        <p:txBody>
          <a:bodyPr/>
          <a:lstStyle/>
          <a:p>
            <a:fld id="{AF0CE462-1146-4568-BE3B-2C5C3228BDA1}" type="slidenum">
              <a:rPr lang="en-US" smtClean="0"/>
              <a:t>‹#›</a:t>
            </a:fld>
            <a:endParaRPr lang="en-US"/>
          </a:p>
        </p:txBody>
      </p:sp>
    </p:spTree>
    <p:extLst>
      <p:ext uri="{BB962C8B-B14F-4D97-AF65-F5344CB8AC3E}">
        <p14:creationId xmlns:p14="http://schemas.microsoft.com/office/powerpoint/2010/main" val="4200234502"/>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1DC37F-FA62-4AD6-ACE3-9ED17ED39EF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E8D7D0A-10E8-45EB-8983-0F93A6FCE365}"/>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315FC7E-2D90-46B6-B896-9D081B247928}"/>
              </a:ext>
            </a:extLst>
          </p:cNvPr>
          <p:cNvSpPr>
            <a:spLocks noGrp="1"/>
          </p:cNvSpPr>
          <p:nvPr>
            <p:ph type="dt" sz="half" idx="10"/>
          </p:nvPr>
        </p:nvSpPr>
        <p:spPr/>
        <p:txBody>
          <a:bodyPr/>
          <a:lstStyle/>
          <a:p>
            <a:fld id="{498B9832-9293-4A05-A37F-C68B818209A8}" type="datetimeFigureOut">
              <a:rPr lang="en-US" smtClean="0"/>
              <a:t>10/2/2020</a:t>
            </a:fld>
            <a:endParaRPr lang="en-US"/>
          </a:p>
        </p:txBody>
      </p:sp>
      <p:sp>
        <p:nvSpPr>
          <p:cNvPr id="5" name="Footer Placeholder 4">
            <a:extLst>
              <a:ext uri="{FF2B5EF4-FFF2-40B4-BE49-F238E27FC236}">
                <a16:creationId xmlns:a16="http://schemas.microsoft.com/office/drawing/2014/main" id="{C35D34D7-1D5D-4781-B8CC-CF7E273CC8F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1A88500-07BB-43F1-9345-98DAE42016FD}"/>
              </a:ext>
            </a:extLst>
          </p:cNvPr>
          <p:cNvSpPr>
            <a:spLocks noGrp="1"/>
          </p:cNvSpPr>
          <p:nvPr>
            <p:ph type="sldNum" sz="quarter" idx="12"/>
          </p:nvPr>
        </p:nvSpPr>
        <p:spPr/>
        <p:txBody>
          <a:bodyPr/>
          <a:lstStyle/>
          <a:p>
            <a:fld id="{AF0CE462-1146-4568-BE3B-2C5C3228BDA1}" type="slidenum">
              <a:rPr lang="en-US" smtClean="0"/>
              <a:t>‹#›</a:t>
            </a:fld>
            <a:endParaRPr lang="en-US"/>
          </a:p>
        </p:txBody>
      </p:sp>
    </p:spTree>
    <p:extLst>
      <p:ext uri="{BB962C8B-B14F-4D97-AF65-F5344CB8AC3E}">
        <p14:creationId xmlns:p14="http://schemas.microsoft.com/office/powerpoint/2010/main" val="3618845579"/>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8DAE66-EE7F-4203-B976-9B24BD538033}"/>
              </a:ext>
            </a:extLst>
          </p:cNvPr>
          <p:cNvSpPr>
            <a:spLocks noGrp="1"/>
          </p:cNvSpPr>
          <p:nvPr>
            <p:ph type="title"/>
          </p:nvPr>
        </p:nvSpPr>
        <p:spPr>
          <a:xfrm>
            <a:off x="498475" y="2393950"/>
            <a:ext cx="6310313" cy="3994150"/>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B117BA6E-170C-468E-A907-70DADC25638F}"/>
              </a:ext>
            </a:extLst>
          </p:cNvPr>
          <p:cNvSpPr>
            <a:spLocks noGrp="1"/>
          </p:cNvSpPr>
          <p:nvPr>
            <p:ph type="body" idx="1"/>
          </p:nvPr>
        </p:nvSpPr>
        <p:spPr>
          <a:xfrm>
            <a:off x="498475" y="6424613"/>
            <a:ext cx="6310313" cy="2100262"/>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E605E2D8-6EAA-4FB5-8585-5DFEBA4C47C0}"/>
              </a:ext>
            </a:extLst>
          </p:cNvPr>
          <p:cNvSpPr>
            <a:spLocks noGrp="1"/>
          </p:cNvSpPr>
          <p:nvPr>
            <p:ph type="dt" sz="half" idx="10"/>
          </p:nvPr>
        </p:nvSpPr>
        <p:spPr/>
        <p:txBody>
          <a:bodyPr/>
          <a:lstStyle/>
          <a:p>
            <a:fld id="{498B9832-9293-4A05-A37F-C68B818209A8}" type="datetimeFigureOut">
              <a:rPr lang="en-US" smtClean="0"/>
              <a:t>10/2/2020</a:t>
            </a:fld>
            <a:endParaRPr lang="en-US"/>
          </a:p>
        </p:txBody>
      </p:sp>
      <p:sp>
        <p:nvSpPr>
          <p:cNvPr id="5" name="Footer Placeholder 4">
            <a:extLst>
              <a:ext uri="{FF2B5EF4-FFF2-40B4-BE49-F238E27FC236}">
                <a16:creationId xmlns:a16="http://schemas.microsoft.com/office/drawing/2014/main" id="{6F2BAABE-055D-446A-B3DE-8BBA8BA4065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3854B8B-33CC-4319-965A-E859E86BB42B}"/>
              </a:ext>
            </a:extLst>
          </p:cNvPr>
          <p:cNvSpPr>
            <a:spLocks noGrp="1"/>
          </p:cNvSpPr>
          <p:nvPr>
            <p:ph type="sldNum" sz="quarter" idx="12"/>
          </p:nvPr>
        </p:nvSpPr>
        <p:spPr/>
        <p:txBody>
          <a:bodyPr/>
          <a:lstStyle/>
          <a:p>
            <a:fld id="{AF0CE462-1146-4568-BE3B-2C5C3228BDA1}" type="slidenum">
              <a:rPr lang="en-US" smtClean="0"/>
              <a:t>‹#›</a:t>
            </a:fld>
            <a:endParaRPr lang="en-US"/>
          </a:p>
        </p:txBody>
      </p:sp>
    </p:spTree>
    <p:extLst>
      <p:ext uri="{BB962C8B-B14F-4D97-AF65-F5344CB8AC3E}">
        <p14:creationId xmlns:p14="http://schemas.microsoft.com/office/powerpoint/2010/main" val="4285770639"/>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34559E-1C27-4DCA-9D3C-FAD1997B069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6236DA4-F4B7-49D9-86D4-84373EE31DB4}"/>
              </a:ext>
            </a:extLst>
          </p:cNvPr>
          <p:cNvSpPr>
            <a:spLocks noGrp="1"/>
          </p:cNvSpPr>
          <p:nvPr>
            <p:ph sz="half" idx="1"/>
          </p:nvPr>
        </p:nvSpPr>
        <p:spPr>
          <a:xfrm>
            <a:off x="503238" y="2555875"/>
            <a:ext cx="3078162" cy="60912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9C2DD735-0191-4B18-AE17-822E04A9B559}"/>
              </a:ext>
            </a:extLst>
          </p:cNvPr>
          <p:cNvSpPr>
            <a:spLocks noGrp="1"/>
          </p:cNvSpPr>
          <p:nvPr>
            <p:ph sz="half" idx="2"/>
          </p:nvPr>
        </p:nvSpPr>
        <p:spPr>
          <a:xfrm>
            <a:off x="3733800" y="2555875"/>
            <a:ext cx="3078163" cy="60912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11B7AE80-EAF6-4ABC-901F-4A4BE48B900C}"/>
              </a:ext>
            </a:extLst>
          </p:cNvPr>
          <p:cNvSpPr>
            <a:spLocks noGrp="1"/>
          </p:cNvSpPr>
          <p:nvPr>
            <p:ph type="dt" sz="half" idx="10"/>
          </p:nvPr>
        </p:nvSpPr>
        <p:spPr/>
        <p:txBody>
          <a:bodyPr/>
          <a:lstStyle/>
          <a:p>
            <a:fld id="{498B9832-9293-4A05-A37F-C68B818209A8}" type="datetimeFigureOut">
              <a:rPr lang="en-US" smtClean="0"/>
              <a:t>10/2/2020</a:t>
            </a:fld>
            <a:endParaRPr lang="en-US"/>
          </a:p>
        </p:txBody>
      </p:sp>
      <p:sp>
        <p:nvSpPr>
          <p:cNvPr id="6" name="Footer Placeholder 5">
            <a:extLst>
              <a:ext uri="{FF2B5EF4-FFF2-40B4-BE49-F238E27FC236}">
                <a16:creationId xmlns:a16="http://schemas.microsoft.com/office/drawing/2014/main" id="{90F38F2B-0C31-4EB8-B9CF-05047AE5B9A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5FBFCC4-2392-4C6D-8001-7DC80B98D1D2}"/>
              </a:ext>
            </a:extLst>
          </p:cNvPr>
          <p:cNvSpPr>
            <a:spLocks noGrp="1"/>
          </p:cNvSpPr>
          <p:nvPr>
            <p:ph type="sldNum" sz="quarter" idx="12"/>
          </p:nvPr>
        </p:nvSpPr>
        <p:spPr/>
        <p:txBody>
          <a:bodyPr/>
          <a:lstStyle/>
          <a:p>
            <a:fld id="{AF0CE462-1146-4568-BE3B-2C5C3228BDA1}" type="slidenum">
              <a:rPr lang="en-US" smtClean="0"/>
              <a:t>‹#›</a:t>
            </a:fld>
            <a:endParaRPr lang="en-US"/>
          </a:p>
        </p:txBody>
      </p:sp>
    </p:spTree>
    <p:extLst>
      <p:ext uri="{BB962C8B-B14F-4D97-AF65-F5344CB8AC3E}">
        <p14:creationId xmlns:p14="http://schemas.microsoft.com/office/powerpoint/2010/main" val="3435175255"/>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E927A7-A102-4330-931A-6741530D1115}"/>
              </a:ext>
            </a:extLst>
          </p:cNvPr>
          <p:cNvSpPr>
            <a:spLocks noGrp="1"/>
          </p:cNvSpPr>
          <p:nvPr>
            <p:ph type="title"/>
          </p:nvPr>
        </p:nvSpPr>
        <p:spPr>
          <a:xfrm>
            <a:off x="503238" y="511175"/>
            <a:ext cx="6310312" cy="1855788"/>
          </a:xfrm>
        </p:spPr>
        <p:txBody>
          <a:bodyPr/>
          <a:lstStyle/>
          <a:p>
            <a:r>
              <a:rPr lang="en-US"/>
              <a:t>Click to edit Master title style</a:t>
            </a:r>
          </a:p>
        </p:txBody>
      </p:sp>
      <p:sp>
        <p:nvSpPr>
          <p:cNvPr id="3" name="Text Placeholder 2">
            <a:extLst>
              <a:ext uri="{FF2B5EF4-FFF2-40B4-BE49-F238E27FC236}">
                <a16:creationId xmlns:a16="http://schemas.microsoft.com/office/drawing/2014/main" id="{DDEB4239-64C3-4C5B-91BC-ADD13DAF1943}"/>
              </a:ext>
            </a:extLst>
          </p:cNvPr>
          <p:cNvSpPr>
            <a:spLocks noGrp="1"/>
          </p:cNvSpPr>
          <p:nvPr>
            <p:ph type="body" idx="1"/>
          </p:nvPr>
        </p:nvSpPr>
        <p:spPr>
          <a:xfrm>
            <a:off x="503238" y="2354263"/>
            <a:ext cx="3095625" cy="115252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802EFAC4-E08F-4130-A3D3-EA5A53B5BE3E}"/>
              </a:ext>
            </a:extLst>
          </p:cNvPr>
          <p:cNvSpPr>
            <a:spLocks noGrp="1"/>
          </p:cNvSpPr>
          <p:nvPr>
            <p:ph sz="half" idx="2"/>
          </p:nvPr>
        </p:nvSpPr>
        <p:spPr>
          <a:xfrm>
            <a:off x="503238" y="3506788"/>
            <a:ext cx="3095625" cy="51593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C22A5789-19E8-42C8-A035-0C3381E68826}"/>
              </a:ext>
            </a:extLst>
          </p:cNvPr>
          <p:cNvSpPr>
            <a:spLocks noGrp="1"/>
          </p:cNvSpPr>
          <p:nvPr>
            <p:ph type="body" sz="quarter" idx="3"/>
          </p:nvPr>
        </p:nvSpPr>
        <p:spPr>
          <a:xfrm>
            <a:off x="3703638" y="2354263"/>
            <a:ext cx="3109912" cy="115252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036A10DF-FF2B-42E5-A988-327777F6568A}"/>
              </a:ext>
            </a:extLst>
          </p:cNvPr>
          <p:cNvSpPr>
            <a:spLocks noGrp="1"/>
          </p:cNvSpPr>
          <p:nvPr>
            <p:ph sz="quarter" idx="4"/>
          </p:nvPr>
        </p:nvSpPr>
        <p:spPr>
          <a:xfrm>
            <a:off x="3703638" y="3506788"/>
            <a:ext cx="3109912" cy="51593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9AE5805D-29DF-4BDD-AABF-47FA633895C8}"/>
              </a:ext>
            </a:extLst>
          </p:cNvPr>
          <p:cNvSpPr>
            <a:spLocks noGrp="1"/>
          </p:cNvSpPr>
          <p:nvPr>
            <p:ph type="dt" sz="half" idx="10"/>
          </p:nvPr>
        </p:nvSpPr>
        <p:spPr/>
        <p:txBody>
          <a:bodyPr/>
          <a:lstStyle/>
          <a:p>
            <a:fld id="{498B9832-9293-4A05-A37F-C68B818209A8}" type="datetimeFigureOut">
              <a:rPr lang="en-US" smtClean="0"/>
              <a:t>10/2/2020</a:t>
            </a:fld>
            <a:endParaRPr lang="en-US"/>
          </a:p>
        </p:txBody>
      </p:sp>
      <p:sp>
        <p:nvSpPr>
          <p:cNvPr id="8" name="Footer Placeholder 7">
            <a:extLst>
              <a:ext uri="{FF2B5EF4-FFF2-40B4-BE49-F238E27FC236}">
                <a16:creationId xmlns:a16="http://schemas.microsoft.com/office/drawing/2014/main" id="{A8B4A9C8-0DC9-4769-96DF-9D644646553B}"/>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5A8E616F-7B21-4BDF-9E8D-28034798214F}"/>
              </a:ext>
            </a:extLst>
          </p:cNvPr>
          <p:cNvSpPr>
            <a:spLocks noGrp="1"/>
          </p:cNvSpPr>
          <p:nvPr>
            <p:ph type="sldNum" sz="quarter" idx="12"/>
          </p:nvPr>
        </p:nvSpPr>
        <p:spPr/>
        <p:txBody>
          <a:bodyPr/>
          <a:lstStyle/>
          <a:p>
            <a:fld id="{AF0CE462-1146-4568-BE3B-2C5C3228BDA1}" type="slidenum">
              <a:rPr lang="en-US" smtClean="0"/>
              <a:t>‹#›</a:t>
            </a:fld>
            <a:endParaRPr lang="en-US"/>
          </a:p>
        </p:txBody>
      </p:sp>
    </p:spTree>
    <p:extLst>
      <p:ext uri="{BB962C8B-B14F-4D97-AF65-F5344CB8AC3E}">
        <p14:creationId xmlns:p14="http://schemas.microsoft.com/office/powerpoint/2010/main" val="2998680820"/>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38A1D2-8010-4EA4-8A90-7B2F3BE17827}"/>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3E32CD31-7E30-4315-8E08-9A675CA638F6}"/>
              </a:ext>
            </a:extLst>
          </p:cNvPr>
          <p:cNvSpPr>
            <a:spLocks noGrp="1"/>
          </p:cNvSpPr>
          <p:nvPr>
            <p:ph type="dt" sz="half" idx="10"/>
          </p:nvPr>
        </p:nvSpPr>
        <p:spPr/>
        <p:txBody>
          <a:bodyPr/>
          <a:lstStyle/>
          <a:p>
            <a:fld id="{498B9832-9293-4A05-A37F-C68B818209A8}" type="datetimeFigureOut">
              <a:rPr lang="en-US" smtClean="0"/>
              <a:t>10/2/2020</a:t>
            </a:fld>
            <a:endParaRPr lang="en-US"/>
          </a:p>
        </p:txBody>
      </p:sp>
      <p:sp>
        <p:nvSpPr>
          <p:cNvPr id="4" name="Footer Placeholder 3">
            <a:extLst>
              <a:ext uri="{FF2B5EF4-FFF2-40B4-BE49-F238E27FC236}">
                <a16:creationId xmlns:a16="http://schemas.microsoft.com/office/drawing/2014/main" id="{B6BB2931-BE1F-4349-A583-F49105930941}"/>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B24EBB05-C992-4313-83C6-0D842990EEAC}"/>
              </a:ext>
            </a:extLst>
          </p:cNvPr>
          <p:cNvSpPr>
            <a:spLocks noGrp="1"/>
          </p:cNvSpPr>
          <p:nvPr>
            <p:ph type="sldNum" sz="quarter" idx="12"/>
          </p:nvPr>
        </p:nvSpPr>
        <p:spPr/>
        <p:txBody>
          <a:bodyPr/>
          <a:lstStyle/>
          <a:p>
            <a:fld id="{AF0CE462-1146-4568-BE3B-2C5C3228BDA1}" type="slidenum">
              <a:rPr lang="en-US" smtClean="0"/>
              <a:t>‹#›</a:t>
            </a:fld>
            <a:endParaRPr lang="en-US"/>
          </a:p>
        </p:txBody>
      </p:sp>
    </p:spTree>
    <p:extLst>
      <p:ext uri="{BB962C8B-B14F-4D97-AF65-F5344CB8AC3E}">
        <p14:creationId xmlns:p14="http://schemas.microsoft.com/office/powerpoint/2010/main" val="1167120240"/>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847EC275-DB94-4E31-B8F2-0B317591C6CC}"/>
              </a:ext>
            </a:extLst>
          </p:cNvPr>
          <p:cNvSpPr>
            <a:spLocks noGrp="1"/>
          </p:cNvSpPr>
          <p:nvPr>
            <p:ph type="dt" sz="half" idx="10"/>
          </p:nvPr>
        </p:nvSpPr>
        <p:spPr/>
        <p:txBody>
          <a:bodyPr/>
          <a:lstStyle/>
          <a:p>
            <a:fld id="{498B9832-9293-4A05-A37F-C68B818209A8}" type="datetimeFigureOut">
              <a:rPr lang="en-US" smtClean="0"/>
              <a:t>10/2/2020</a:t>
            </a:fld>
            <a:endParaRPr lang="en-US"/>
          </a:p>
        </p:txBody>
      </p:sp>
      <p:sp>
        <p:nvSpPr>
          <p:cNvPr id="3" name="Footer Placeholder 2">
            <a:extLst>
              <a:ext uri="{FF2B5EF4-FFF2-40B4-BE49-F238E27FC236}">
                <a16:creationId xmlns:a16="http://schemas.microsoft.com/office/drawing/2014/main" id="{D622C419-674B-443E-BCE5-43E1F4641C5F}"/>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98DC23CD-2749-432A-9FBB-434DABF630A9}"/>
              </a:ext>
            </a:extLst>
          </p:cNvPr>
          <p:cNvSpPr>
            <a:spLocks noGrp="1"/>
          </p:cNvSpPr>
          <p:nvPr>
            <p:ph type="sldNum" sz="quarter" idx="12"/>
          </p:nvPr>
        </p:nvSpPr>
        <p:spPr/>
        <p:txBody>
          <a:bodyPr/>
          <a:lstStyle/>
          <a:p>
            <a:fld id="{AF0CE462-1146-4568-BE3B-2C5C3228BDA1}" type="slidenum">
              <a:rPr lang="en-US" smtClean="0"/>
              <a:t>‹#›</a:t>
            </a:fld>
            <a:endParaRPr lang="en-US"/>
          </a:p>
        </p:txBody>
      </p:sp>
    </p:spTree>
    <p:extLst>
      <p:ext uri="{BB962C8B-B14F-4D97-AF65-F5344CB8AC3E}">
        <p14:creationId xmlns:p14="http://schemas.microsoft.com/office/powerpoint/2010/main" val="4084899903"/>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AE3A1A-A0C5-4952-AE93-B4318D4D0496}"/>
              </a:ext>
            </a:extLst>
          </p:cNvPr>
          <p:cNvSpPr>
            <a:spLocks noGrp="1"/>
          </p:cNvSpPr>
          <p:nvPr>
            <p:ph type="title"/>
          </p:nvPr>
        </p:nvSpPr>
        <p:spPr>
          <a:xfrm>
            <a:off x="503238" y="639763"/>
            <a:ext cx="2360612" cy="2239962"/>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120B2938-D975-458A-936D-C961B1644357}"/>
              </a:ext>
            </a:extLst>
          </p:cNvPr>
          <p:cNvSpPr>
            <a:spLocks noGrp="1"/>
          </p:cNvSpPr>
          <p:nvPr>
            <p:ph idx="1"/>
          </p:nvPr>
        </p:nvSpPr>
        <p:spPr>
          <a:xfrm>
            <a:off x="3109913" y="1382713"/>
            <a:ext cx="3703637" cy="682307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DDCC2170-7628-4CD2-922C-55E50A827794}"/>
              </a:ext>
            </a:extLst>
          </p:cNvPr>
          <p:cNvSpPr>
            <a:spLocks noGrp="1"/>
          </p:cNvSpPr>
          <p:nvPr>
            <p:ph type="body" sz="half" idx="2"/>
          </p:nvPr>
        </p:nvSpPr>
        <p:spPr>
          <a:xfrm>
            <a:off x="503238" y="2879725"/>
            <a:ext cx="2360612" cy="533717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7F48283-3B4F-403A-A980-4541F67BD4C7}"/>
              </a:ext>
            </a:extLst>
          </p:cNvPr>
          <p:cNvSpPr>
            <a:spLocks noGrp="1"/>
          </p:cNvSpPr>
          <p:nvPr>
            <p:ph type="dt" sz="half" idx="10"/>
          </p:nvPr>
        </p:nvSpPr>
        <p:spPr/>
        <p:txBody>
          <a:bodyPr/>
          <a:lstStyle/>
          <a:p>
            <a:fld id="{498B9832-9293-4A05-A37F-C68B818209A8}" type="datetimeFigureOut">
              <a:rPr lang="en-US" smtClean="0"/>
              <a:t>10/2/2020</a:t>
            </a:fld>
            <a:endParaRPr lang="en-US"/>
          </a:p>
        </p:txBody>
      </p:sp>
      <p:sp>
        <p:nvSpPr>
          <p:cNvPr id="6" name="Footer Placeholder 5">
            <a:extLst>
              <a:ext uri="{FF2B5EF4-FFF2-40B4-BE49-F238E27FC236}">
                <a16:creationId xmlns:a16="http://schemas.microsoft.com/office/drawing/2014/main" id="{E859B39F-D591-4D7B-8399-BBB8D6808D3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452540B-0F79-4217-908B-9BD5DC7AFC9C}"/>
              </a:ext>
            </a:extLst>
          </p:cNvPr>
          <p:cNvSpPr>
            <a:spLocks noGrp="1"/>
          </p:cNvSpPr>
          <p:nvPr>
            <p:ph type="sldNum" sz="quarter" idx="12"/>
          </p:nvPr>
        </p:nvSpPr>
        <p:spPr/>
        <p:txBody>
          <a:bodyPr/>
          <a:lstStyle/>
          <a:p>
            <a:fld id="{AF0CE462-1146-4568-BE3B-2C5C3228BDA1}" type="slidenum">
              <a:rPr lang="en-US" smtClean="0"/>
              <a:t>‹#›</a:t>
            </a:fld>
            <a:endParaRPr lang="en-US"/>
          </a:p>
        </p:txBody>
      </p:sp>
    </p:spTree>
    <p:extLst>
      <p:ext uri="{BB962C8B-B14F-4D97-AF65-F5344CB8AC3E}">
        <p14:creationId xmlns:p14="http://schemas.microsoft.com/office/powerpoint/2010/main" val="3286847398"/>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DE84F2-F2DA-4560-B48E-907C064E3B49}"/>
              </a:ext>
            </a:extLst>
          </p:cNvPr>
          <p:cNvSpPr>
            <a:spLocks noGrp="1"/>
          </p:cNvSpPr>
          <p:nvPr>
            <p:ph type="title"/>
          </p:nvPr>
        </p:nvSpPr>
        <p:spPr>
          <a:xfrm>
            <a:off x="503238" y="639763"/>
            <a:ext cx="2360612" cy="2239962"/>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5EF159D6-7E0A-4C7B-8B6C-C7B079416CB6}"/>
              </a:ext>
            </a:extLst>
          </p:cNvPr>
          <p:cNvSpPr>
            <a:spLocks noGrp="1"/>
          </p:cNvSpPr>
          <p:nvPr>
            <p:ph type="pic" idx="1"/>
          </p:nvPr>
        </p:nvSpPr>
        <p:spPr>
          <a:xfrm>
            <a:off x="3109913" y="1382713"/>
            <a:ext cx="3703637" cy="682307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4AD2EC62-D709-4D1A-81AF-EDB7DBCD08D7}"/>
              </a:ext>
            </a:extLst>
          </p:cNvPr>
          <p:cNvSpPr>
            <a:spLocks noGrp="1"/>
          </p:cNvSpPr>
          <p:nvPr>
            <p:ph type="body" sz="half" idx="2"/>
          </p:nvPr>
        </p:nvSpPr>
        <p:spPr>
          <a:xfrm>
            <a:off x="503238" y="2879725"/>
            <a:ext cx="2360612" cy="533717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1AD22F3-235E-44D9-AD72-6516AEB7546B}"/>
              </a:ext>
            </a:extLst>
          </p:cNvPr>
          <p:cNvSpPr>
            <a:spLocks noGrp="1"/>
          </p:cNvSpPr>
          <p:nvPr>
            <p:ph type="dt" sz="half" idx="10"/>
          </p:nvPr>
        </p:nvSpPr>
        <p:spPr/>
        <p:txBody>
          <a:bodyPr/>
          <a:lstStyle/>
          <a:p>
            <a:fld id="{498B9832-9293-4A05-A37F-C68B818209A8}" type="datetimeFigureOut">
              <a:rPr lang="en-US" smtClean="0"/>
              <a:t>10/2/2020</a:t>
            </a:fld>
            <a:endParaRPr lang="en-US"/>
          </a:p>
        </p:txBody>
      </p:sp>
      <p:sp>
        <p:nvSpPr>
          <p:cNvPr id="6" name="Footer Placeholder 5">
            <a:extLst>
              <a:ext uri="{FF2B5EF4-FFF2-40B4-BE49-F238E27FC236}">
                <a16:creationId xmlns:a16="http://schemas.microsoft.com/office/drawing/2014/main" id="{76AFB904-B5DC-424E-8AF0-F00A40D706B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20DF990-A433-49DD-BC75-13CB0C7BCA09}"/>
              </a:ext>
            </a:extLst>
          </p:cNvPr>
          <p:cNvSpPr>
            <a:spLocks noGrp="1"/>
          </p:cNvSpPr>
          <p:nvPr>
            <p:ph type="sldNum" sz="quarter" idx="12"/>
          </p:nvPr>
        </p:nvSpPr>
        <p:spPr/>
        <p:txBody>
          <a:bodyPr/>
          <a:lstStyle/>
          <a:p>
            <a:fld id="{AF0CE462-1146-4568-BE3B-2C5C3228BDA1}" type="slidenum">
              <a:rPr lang="en-US" smtClean="0"/>
              <a:t>‹#›</a:t>
            </a:fld>
            <a:endParaRPr lang="en-US"/>
          </a:p>
        </p:txBody>
      </p:sp>
    </p:spTree>
    <p:extLst>
      <p:ext uri="{BB962C8B-B14F-4D97-AF65-F5344CB8AC3E}">
        <p14:creationId xmlns:p14="http://schemas.microsoft.com/office/powerpoint/2010/main" val="2348786687"/>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44655E-1B8B-4C33-8A09-1785035E5552}"/>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D975B907-4CB9-40D4-A134-CF3F73BEF739}"/>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8E8F2C5-D374-4620-BE25-8325CD5AB73D}"/>
              </a:ext>
            </a:extLst>
          </p:cNvPr>
          <p:cNvSpPr>
            <a:spLocks noGrp="1"/>
          </p:cNvSpPr>
          <p:nvPr>
            <p:ph type="dt" sz="half" idx="10"/>
          </p:nvPr>
        </p:nvSpPr>
        <p:spPr/>
        <p:txBody>
          <a:bodyPr/>
          <a:lstStyle/>
          <a:p>
            <a:fld id="{498B9832-9293-4A05-A37F-C68B818209A8}" type="datetimeFigureOut">
              <a:rPr lang="en-US" smtClean="0"/>
              <a:t>10/2/2020</a:t>
            </a:fld>
            <a:endParaRPr lang="en-US"/>
          </a:p>
        </p:txBody>
      </p:sp>
      <p:sp>
        <p:nvSpPr>
          <p:cNvPr id="5" name="Footer Placeholder 4">
            <a:extLst>
              <a:ext uri="{FF2B5EF4-FFF2-40B4-BE49-F238E27FC236}">
                <a16:creationId xmlns:a16="http://schemas.microsoft.com/office/drawing/2014/main" id="{D9AD4F50-210F-4AE9-803C-A7E0B441DE5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2C3B2BE-3595-4DC8-B159-FADFFC42ACBF}"/>
              </a:ext>
            </a:extLst>
          </p:cNvPr>
          <p:cNvSpPr>
            <a:spLocks noGrp="1"/>
          </p:cNvSpPr>
          <p:nvPr>
            <p:ph type="sldNum" sz="quarter" idx="12"/>
          </p:nvPr>
        </p:nvSpPr>
        <p:spPr/>
        <p:txBody>
          <a:bodyPr/>
          <a:lstStyle/>
          <a:p>
            <a:fld id="{AF0CE462-1146-4568-BE3B-2C5C3228BDA1}" type="slidenum">
              <a:rPr lang="en-US" smtClean="0"/>
              <a:t>‹#›</a:t>
            </a:fld>
            <a:endParaRPr lang="en-US"/>
          </a:p>
        </p:txBody>
      </p:sp>
    </p:spTree>
    <p:extLst>
      <p:ext uri="{BB962C8B-B14F-4D97-AF65-F5344CB8AC3E}">
        <p14:creationId xmlns:p14="http://schemas.microsoft.com/office/powerpoint/2010/main" val="3461140632"/>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1FE4171-B808-4DC6-8D88-416B2FFC0398}"/>
              </a:ext>
            </a:extLst>
          </p:cNvPr>
          <p:cNvSpPr>
            <a:spLocks noGrp="1"/>
          </p:cNvSpPr>
          <p:nvPr>
            <p:ph type="title" orient="vert"/>
          </p:nvPr>
        </p:nvSpPr>
        <p:spPr>
          <a:xfrm>
            <a:off x="5235575" y="511175"/>
            <a:ext cx="1576388" cy="81359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EBCD7064-473D-4576-B74D-294607FD47BD}"/>
              </a:ext>
            </a:extLst>
          </p:cNvPr>
          <p:cNvSpPr>
            <a:spLocks noGrp="1"/>
          </p:cNvSpPr>
          <p:nvPr>
            <p:ph type="body" orient="vert" idx="1"/>
          </p:nvPr>
        </p:nvSpPr>
        <p:spPr>
          <a:xfrm>
            <a:off x="503238" y="511175"/>
            <a:ext cx="4579937" cy="81359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05FC08E-B566-4A87-8529-2A5E2DB9E3DF}"/>
              </a:ext>
            </a:extLst>
          </p:cNvPr>
          <p:cNvSpPr>
            <a:spLocks noGrp="1"/>
          </p:cNvSpPr>
          <p:nvPr>
            <p:ph type="dt" sz="half" idx="10"/>
          </p:nvPr>
        </p:nvSpPr>
        <p:spPr/>
        <p:txBody>
          <a:bodyPr/>
          <a:lstStyle/>
          <a:p>
            <a:fld id="{498B9832-9293-4A05-A37F-C68B818209A8}" type="datetimeFigureOut">
              <a:rPr lang="en-US" smtClean="0"/>
              <a:t>10/2/2020</a:t>
            </a:fld>
            <a:endParaRPr lang="en-US"/>
          </a:p>
        </p:txBody>
      </p:sp>
      <p:sp>
        <p:nvSpPr>
          <p:cNvPr id="5" name="Footer Placeholder 4">
            <a:extLst>
              <a:ext uri="{FF2B5EF4-FFF2-40B4-BE49-F238E27FC236}">
                <a16:creationId xmlns:a16="http://schemas.microsoft.com/office/drawing/2014/main" id="{9810E3FF-48A7-4C07-A55F-8E6D1C04DD1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6560E5D-297C-4B14-AED5-DFF4FBE088B6}"/>
              </a:ext>
            </a:extLst>
          </p:cNvPr>
          <p:cNvSpPr>
            <a:spLocks noGrp="1"/>
          </p:cNvSpPr>
          <p:nvPr>
            <p:ph type="sldNum" sz="quarter" idx="12"/>
          </p:nvPr>
        </p:nvSpPr>
        <p:spPr/>
        <p:txBody>
          <a:bodyPr/>
          <a:lstStyle/>
          <a:p>
            <a:fld id="{AF0CE462-1146-4568-BE3B-2C5C3228BDA1}" type="slidenum">
              <a:rPr lang="en-US" smtClean="0"/>
              <a:t>‹#›</a:t>
            </a:fld>
            <a:endParaRPr lang="en-US"/>
          </a:p>
        </p:txBody>
      </p:sp>
    </p:spTree>
    <p:extLst>
      <p:ext uri="{BB962C8B-B14F-4D97-AF65-F5344CB8AC3E}">
        <p14:creationId xmlns:p14="http://schemas.microsoft.com/office/powerpoint/2010/main" val="2631824635"/>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5F27B7-B4E1-4403-B357-1FFD7531E796}"/>
              </a:ext>
            </a:extLst>
          </p:cNvPr>
          <p:cNvSpPr>
            <a:spLocks noGrp="1"/>
          </p:cNvSpPr>
          <p:nvPr>
            <p:ph type="ctrTitle"/>
          </p:nvPr>
        </p:nvSpPr>
        <p:spPr>
          <a:xfrm>
            <a:off x="914400" y="1571625"/>
            <a:ext cx="5486400" cy="3341688"/>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B0BAB456-D532-4B05-AD10-DC6C17099F31}"/>
              </a:ext>
            </a:extLst>
          </p:cNvPr>
          <p:cNvSpPr>
            <a:spLocks noGrp="1"/>
          </p:cNvSpPr>
          <p:nvPr>
            <p:ph type="subTitle" idx="1"/>
          </p:nvPr>
        </p:nvSpPr>
        <p:spPr>
          <a:xfrm>
            <a:off x="914400" y="5043488"/>
            <a:ext cx="5486400" cy="2317750"/>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A662A48B-689D-48AB-A64D-50059FCA24F1}"/>
              </a:ext>
            </a:extLst>
          </p:cNvPr>
          <p:cNvSpPr>
            <a:spLocks noGrp="1"/>
          </p:cNvSpPr>
          <p:nvPr>
            <p:ph type="dt" sz="half" idx="10"/>
          </p:nvPr>
        </p:nvSpPr>
        <p:spPr/>
        <p:txBody>
          <a:bodyPr/>
          <a:lstStyle/>
          <a:p>
            <a:fld id="{0609800F-4BC2-4C35-8F87-EAE4B3A0B099}" type="datetimeFigureOut">
              <a:rPr lang="en-US" smtClean="0"/>
              <a:t>10/2/2020</a:t>
            </a:fld>
            <a:endParaRPr lang="en-US"/>
          </a:p>
        </p:txBody>
      </p:sp>
      <p:sp>
        <p:nvSpPr>
          <p:cNvPr id="5" name="Footer Placeholder 4">
            <a:extLst>
              <a:ext uri="{FF2B5EF4-FFF2-40B4-BE49-F238E27FC236}">
                <a16:creationId xmlns:a16="http://schemas.microsoft.com/office/drawing/2014/main" id="{181A29A8-6C6C-4885-A30C-701E1268292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2DAC626-BDEE-42BA-982E-F0DA78D52826}"/>
              </a:ext>
            </a:extLst>
          </p:cNvPr>
          <p:cNvSpPr>
            <a:spLocks noGrp="1"/>
          </p:cNvSpPr>
          <p:nvPr>
            <p:ph type="sldNum" sz="quarter" idx="12"/>
          </p:nvPr>
        </p:nvSpPr>
        <p:spPr/>
        <p:txBody>
          <a:bodyPr/>
          <a:lstStyle/>
          <a:p>
            <a:fld id="{C972D7C4-8474-40F0-8FDB-4DAEA68C3585}" type="slidenum">
              <a:rPr lang="en-US" smtClean="0"/>
              <a:t>‹#›</a:t>
            </a:fld>
            <a:endParaRPr lang="en-US"/>
          </a:p>
        </p:txBody>
      </p:sp>
    </p:spTree>
    <p:extLst>
      <p:ext uri="{BB962C8B-B14F-4D97-AF65-F5344CB8AC3E}">
        <p14:creationId xmlns:p14="http://schemas.microsoft.com/office/powerpoint/2010/main" val="755573105"/>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DD3034-5830-4D94-B19D-AD46423D1CA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BC2F2E0-C74F-45B3-AEB8-F60E63BD6319}"/>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FE358F8-4C1A-453C-8DAE-C114DA306D80}"/>
              </a:ext>
            </a:extLst>
          </p:cNvPr>
          <p:cNvSpPr>
            <a:spLocks noGrp="1"/>
          </p:cNvSpPr>
          <p:nvPr>
            <p:ph type="dt" sz="half" idx="10"/>
          </p:nvPr>
        </p:nvSpPr>
        <p:spPr/>
        <p:txBody>
          <a:bodyPr/>
          <a:lstStyle/>
          <a:p>
            <a:fld id="{0609800F-4BC2-4C35-8F87-EAE4B3A0B099}" type="datetimeFigureOut">
              <a:rPr lang="en-US" smtClean="0"/>
              <a:t>10/2/2020</a:t>
            </a:fld>
            <a:endParaRPr lang="en-US"/>
          </a:p>
        </p:txBody>
      </p:sp>
      <p:sp>
        <p:nvSpPr>
          <p:cNvPr id="5" name="Footer Placeholder 4">
            <a:extLst>
              <a:ext uri="{FF2B5EF4-FFF2-40B4-BE49-F238E27FC236}">
                <a16:creationId xmlns:a16="http://schemas.microsoft.com/office/drawing/2014/main" id="{31C79E45-C923-4915-AF25-D101F9362B1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ACFF4EE-B167-4B02-A0D9-F60CB78F8EFC}"/>
              </a:ext>
            </a:extLst>
          </p:cNvPr>
          <p:cNvSpPr>
            <a:spLocks noGrp="1"/>
          </p:cNvSpPr>
          <p:nvPr>
            <p:ph type="sldNum" sz="quarter" idx="12"/>
          </p:nvPr>
        </p:nvSpPr>
        <p:spPr/>
        <p:txBody>
          <a:bodyPr/>
          <a:lstStyle/>
          <a:p>
            <a:fld id="{C972D7C4-8474-40F0-8FDB-4DAEA68C3585}" type="slidenum">
              <a:rPr lang="en-US" smtClean="0"/>
              <a:t>‹#›</a:t>
            </a:fld>
            <a:endParaRPr lang="en-US"/>
          </a:p>
        </p:txBody>
      </p:sp>
    </p:spTree>
    <p:extLst>
      <p:ext uri="{BB962C8B-B14F-4D97-AF65-F5344CB8AC3E}">
        <p14:creationId xmlns:p14="http://schemas.microsoft.com/office/powerpoint/2010/main" val="4285712746"/>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BB02C7-76DF-4C2B-B2C4-9939BCCFBE6C}"/>
              </a:ext>
            </a:extLst>
          </p:cNvPr>
          <p:cNvSpPr>
            <a:spLocks noGrp="1"/>
          </p:cNvSpPr>
          <p:nvPr>
            <p:ph type="title"/>
          </p:nvPr>
        </p:nvSpPr>
        <p:spPr>
          <a:xfrm>
            <a:off x="498475" y="2393950"/>
            <a:ext cx="6310313" cy="3994150"/>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5E3D8EBD-361D-4127-B08D-3F711264FD5A}"/>
              </a:ext>
            </a:extLst>
          </p:cNvPr>
          <p:cNvSpPr>
            <a:spLocks noGrp="1"/>
          </p:cNvSpPr>
          <p:nvPr>
            <p:ph type="body" idx="1"/>
          </p:nvPr>
        </p:nvSpPr>
        <p:spPr>
          <a:xfrm>
            <a:off x="498475" y="6424613"/>
            <a:ext cx="6310313" cy="2100262"/>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56ED7FE2-F473-40A5-850E-A7DD0D5774C0}"/>
              </a:ext>
            </a:extLst>
          </p:cNvPr>
          <p:cNvSpPr>
            <a:spLocks noGrp="1"/>
          </p:cNvSpPr>
          <p:nvPr>
            <p:ph type="dt" sz="half" idx="10"/>
          </p:nvPr>
        </p:nvSpPr>
        <p:spPr/>
        <p:txBody>
          <a:bodyPr/>
          <a:lstStyle/>
          <a:p>
            <a:fld id="{0609800F-4BC2-4C35-8F87-EAE4B3A0B099}" type="datetimeFigureOut">
              <a:rPr lang="en-US" smtClean="0"/>
              <a:t>10/2/2020</a:t>
            </a:fld>
            <a:endParaRPr lang="en-US"/>
          </a:p>
        </p:txBody>
      </p:sp>
      <p:sp>
        <p:nvSpPr>
          <p:cNvPr id="5" name="Footer Placeholder 4">
            <a:extLst>
              <a:ext uri="{FF2B5EF4-FFF2-40B4-BE49-F238E27FC236}">
                <a16:creationId xmlns:a16="http://schemas.microsoft.com/office/drawing/2014/main" id="{7EB07651-B60E-4CEB-8793-479E6952524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DAED90D-9B82-4139-BFD8-4D0A0BA7378F}"/>
              </a:ext>
            </a:extLst>
          </p:cNvPr>
          <p:cNvSpPr>
            <a:spLocks noGrp="1"/>
          </p:cNvSpPr>
          <p:nvPr>
            <p:ph type="sldNum" sz="quarter" idx="12"/>
          </p:nvPr>
        </p:nvSpPr>
        <p:spPr/>
        <p:txBody>
          <a:bodyPr/>
          <a:lstStyle/>
          <a:p>
            <a:fld id="{C972D7C4-8474-40F0-8FDB-4DAEA68C3585}" type="slidenum">
              <a:rPr lang="en-US" smtClean="0"/>
              <a:t>‹#›</a:t>
            </a:fld>
            <a:endParaRPr lang="en-US"/>
          </a:p>
        </p:txBody>
      </p:sp>
    </p:spTree>
    <p:extLst>
      <p:ext uri="{BB962C8B-B14F-4D97-AF65-F5344CB8AC3E}">
        <p14:creationId xmlns:p14="http://schemas.microsoft.com/office/powerpoint/2010/main" val="1151656643"/>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6BAEAF-0732-427E-ACF2-DA9401A1188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42C6667-2B62-4174-9788-1ED0EF2A268E}"/>
              </a:ext>
            </a:extLst>
          </p:cNvPr>
          <p:cNvSpPr>
            <a:spLocks noGrp="1"/>
          </p:cNvSpPr>
          <p:nvPr>
            <p:ph sz="half" idx="1"/>
          </p:nvPr>
        </p:nvSpPr>
        <p:spPr>
          <a:xfrm>
            <a:off x="503238" y="2555875"/>
            <a:ext cx="3078162" cy="60912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D3580D32-764D-4AD7-A991-535CCC948FD1}"/>
              </a:ext>
            </a:extLst>
          </p:cNvPr>
          <p:cNvSpPr>
            <a:spLocks noGrp="1"/>
          </p:cNvSpPr>
          <p:nvPr>
            <p:ph sz="half" idx="2"/>
          </p:nvPr>
        </p:nvSpPr>
        <p:spPr>
          <a:xfrm>
            <a:off x="3733800" y="2555875"/>
            <a:ext cx="3078163" cy="60912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5F44F796-8B5E-4E90-BBCF-A3804FA26ABE}"/>
              </a:ext>
            </a:extLst>
          </p:cNvPr>
          <p:cNvSpPr>
            <a:spLocks noGrp="1"/>
          </p:cNvSpPr>
          <p:nvPr>
            <p:ph type="dt" sz="half" idx="10"/>
          </p:nvPr>
        </p:nvSpPr>
        <p:spPr/>
        <p:txBody>
          <a:bodyPr/>
          <a:lstStyle/>
          <a:p>
            <a:fld id="{0609800F-4BC2-4C35-8F87-EAE4B3A0B099}" type="datetimeFigureOut">
              <a:rPr lang="en-US" smtClean="0"/>
              <a:t>10/2/2020</a:t>
            </a:fld>
            <a:endParaRPr lang="en-US"/>
          </a:p>
        </p:txBody>
      </p:sp>
      <p:sp>
        <p:nvSpPr>
          <p:cNvPr id="6" name="Footer Placeholder 5">
            <a:extLst>
              <a:ext uri="{FF2B5EF4-FFF2-40B4-BE49-F238E27FC236}">
                <a16:creationId xmlns:a16="http://schemas.microsoft.com/office/drawing/2014/main" id="{BBF74564-1702-4DFD-BEF7-DCA701516BF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5126DF5-C19F-453C-8F81-805C09935D60}"/>
              </a:ext>
            </a:extLst>
          </p:cNvPr>
          <p:cNvSpPr>
            <a:spLocks noGrp="1"/>
          </p:cNvSpPr>
          <p:nvPr>
            <p:ph type="sldNum" sz="quarter" idx="12"/>
          </p:nvPr>
        </p:nvSpPr>
        <p:spPr/>
        <p:txBody>
          <a:bodyPr/>
          <a:lstStyle/>
          <a:p>
            <a:fld id="{C972D7C4-8474-40F0-8FDB-4DAEA68C3585}" type="slidenum">
              <a:rPr lang="en-US" smtClean="0"/>
              <a:t>‹#›</a:t>
            </a:fld>
            <a:endParaRPr lang="en-US"/>
          </a:p>
        </p:txBody>
      </p:sp>
    </p:spTree>
    <p:extLst>
      <p:ext uri="{BB962C8B-B14F-4D97-AF65-F5344CB8AC3E}">
        <p14:creationId xmlns:p14="http://schemas.microsoft.com/office/powerpoint/2010/main" val="203261596"/>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C7439A-8BB3-41FC-8850-A508999FAE1B}"/>
              </a:ext>
            </a:extLst>
          </p:cNvPr>
          <p:cNvSpPr>
            <a:spLocks noGrp="1"/>
          </p:cNvSpPr>
          <p:nvPr>
            <p:ph type="title"/>
          </p:nvPr>
        </p:nvSpPr>
        <p:spPr>
          <a:xfrm>
            <a:off x="503238" y="511175"/>
            <a:ext cx="6310312" cy="1855788"/>
          </a:xfrm>
        </p:spPr>
        <p:txBody>
          <a:bodyPr/>
          <a:lstStyle/>
          <a:p>
            <a:r>
              <a:rPr lang="en-US"/>
              <a:t>Click to edit Master title style</a:t>
            </a:r>
          </a:p>
        </p:txBody>
      </p:sp>
      <p:sp>
        <p:nvSpPr>
          <p:cNvPr id="3" name="Text Placeholder 2">
            <a:extLst>
              <a:ext uri="{FF2B5EF4-FFF2-40B4-BE49-F238E27FC236}">
                <a16:creationId xmlns:a16="http://schemas.microsoft.com/office/drawing/2014/main" id="{D2043FE9-A4E0-4E93-BF56-8AED0AEDD9F1}"/>
              </a:ext>
            </a:extLst>
          </p:cNvPr>
          <p:cNvSpPr>
            <a:spLocks noGrp="1"/>
          </p:cNvSpPr>
          <p:nvPr>
            <p:ph type="body" idx="1"/>
          </p:nvPr>
        </p:nvSpPr>
        <p:spPr>
          <a:xfrm>
            <a:off x="503238" y="2354263"/>
            <a:ext cx="3095625" cy="115252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362ACED4-801B-44ED-A3A8-B61744B8C22F}"/>
              </a:ext>
            </a:extLst>
          </p:cNvPr>
          <p:cNvSpPr>
            <a:spLocks noGrp="1"/>
          </p:cNvSpPr>
          <p:nvPr>
            <p:ph sz="half" idx="2"/>
          </p:nvPr>
        </p:nvSpPr>
        <p:spPr>
          <a:xfrm>
            <a:off x="503238" y="3506788"/>
            <a:ext cx="3095625" cy="51593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3B875240-EABD-4F3A-9889-14BEBC6E9BAD}"/>
              </a:ext>
            </a:extLst>
          </p:cNvPr>
          <p:cNvSpPr>
            <a:spLocks noGrp="1"/>
          </p:cNvSpPr>
          <p:nvPr>
            <p:ph type="body" sz="quarter" idx="3"/>
          </p:nvPr>
        </p:nvSpPr>
        <p:spPr>
          <a:xfrm>
            <a:off x="3703638" y="2354263"/>
            <a:ext cx="3109912" cy="115252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FB48D1D4-CEBD-42EF-B22A-940F31B83FCE}"/>
              </a:ext>
            </a:extLst>
          </p:cNvPr>
          <p:cNvSpPr>
            <a:spLocks noGrp="1"/>
          </p:cNvSpPr>
          <p:nvPr>
            <p:ph sz="quarter" idx="4"/>
          </p:nvPr>
        </p:nvSpPr>
        <p:spPr>
          <a:xfrm>
            <a:off x="3703638" y="3506788"/>
            <a:ext cx="3109912" cy="51593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8F9DF431-CCD5-4388-87CA-FB2AB752206B}"/>
              </a:ext>
            </a:extLst>
          </p:cNvPr>
          <p:cNvSpPr>
            <a:spLocks noGrp="1"/>
          </p:cNvSpPr>
          <p:nvPr>
            <p:ph type="dt" sz="half" idx="10"/>
          </p:nvPr>
        </p:nvSpPr>
        <p:spPr/>
        <p:txBody>
          <a:bodyPr/>
          <a:lstStyle/>
          <a:p>
            <a:fld id="{0609800F-4BC2-4C35-8F87-EAE4B3A0B099}" type="datetimeFigureOut">
              <a:rPr lang="en-US" smtClean="0"/>
              <a:t>10/2/2020</a:t>
            </a:fld>
            <a:endParaRPr lang="en-US"/>
          </a:p>
        </p:txBody>
      </p:sp>
      <p:sp>
        <p:nvSpPr>
          <p:cNvPr id="8" name="Footer Placeholder 7">
            <a:extLst>
              <a:ext uri="{FF2B5EF4-FFF2-40B4-BE49-F238E27FC236}">
                <a16:creationId xmlns:a16="http://schemas.microsoft.com/office/drawing/2014/main" id="{B727E902-114F-432B-8E6B-DC9F08780FA3}"/>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0E7103D0-94FE-4161-AA70-7E71949ADDA2}"/>
              </a:ext>
            </a:extLst>
          </p:cNvPr>
          <p:cNvSpPr>
            <a:spLocks noGrp="1"/>
          </p:cNvSpPr>
          <p:nvPr>
            <p:ph type="sldNum" sz="quarter" idx="12"/>
          </p:nvPr>
        </p:nvSpPr>
        <p:spPr/>
        <p:txBody>
          <a:bodyPr/>
          <a:lstStyle/>
          <a:p>
            <a:fld id="{C972D7C4-8474-40F0-8FDB-4DAEA68C3585}" type="slidenum">
              <a:rPr lang="en-US" smtClean="0"/>
              <a:t>‹#›</a:t>
            </a:fld>
            <a:endParaRPr lang="en-US"/>
          </a:p>
        </p:txBody>
      </p:sp>
    </p:spTree>
    <p:extLst>
      <p:ext uri="{BB962C8B-B14F-4D97-AF65-F5344CB8AC3E}">
        <p14:creationId xmlns:p14="http://schemas.microsoft.com/office/powerpoint/2010/main" val="336808952"/>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D64A11-E74D-4679-A6FD-CC1ED21DC0F2}"/>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E476BD7D-B7F1-47AF-840B-59FBF5D16893}"/>
              </a:ext>
            </a:extLst>
          </p:cNvPr>
          <p:cNvSpPr>
            <a:spLocks noGrp="1"/>
          </p:cNvSpPr>
          <p:nvPr>
            <p:ph type="dt" sz="half" idx="10"/>
          </p:nvPr>
        </p:nvSpPr>
        <p:spPr/>
        <p:txBody>
          <a:bodyPr/>
          <a:lstStyle/>
          <a:p>
            <a:fld id="{0609800F-4BC2-4C35-8F87-EAE4B3A0B099}" type="datetimeFigureOut">
              <a:rPr lang="en-US" smtClean="0"/>
              <a:t>10/2/2020</a:t>
            </a:fld>
            <a:endParaRPr lang="en-US"/>
          </a:p>
        </p:txBody>
      </p:sp>
      <p:sp>
        <p:nvSpPr>
          <p:cNvPr id="4" name="Footer Placeholder 3">
            <a:extLst>
              <a:ext uri="{FF2B5EF4-FFF2-40B4-BE49-F238E27FC236}">
                <a16:creationId xmlns:a16="http://schemas.microsoft.com/office/drawing/2014/main" id="{8FAA3716-7B59-4D60-8EA8-71F6CEEF8F45}"/>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08C16516-D749-43F7-B363-91DC2D8D39A8}"/>
              </a:ext>
            </a:extLst>
          </p:cNvPr>
          <p:cNvSpPr>
            <a:spLocks noGrp="1"/>
          </p:cNvSpPr>
          <p:nvPr>
            <p:ph type="sldNum" sz="quarter" idx="12"/>
          </p:nvPr>
        </p:nvSpPr>
        <p:spPr/>
        <p:txBody>
          <a:bodyPr/>
          <a:lstStyle/>
          <a:p>
            <a:fld id="{C972D7C4-8474-40F0-8FDB-4DAEA68C3585}" type="slidenum">
              <a:rPr lang="en-US" smtClean="0"/>
              <a:t>‹#›</a:t>
            </a:fld>
            <a:endParaRPr lang="en-US"/>
          </a:p>
        </p:txBody>
      </p:sp>
    </p:spTree>
    <p:extLst>
      <p:ext uri="{BB962C8B-B14F-4D97-AF65-F5344CB8AC3E}">
        <p14:creationId xmlns:p14="http://schemas.microsoft.com/office/powerpoint/2010/main" val="2307035220"/>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0F6A17F-8630-4DC7-9D56-6456E075D032}"/>
              </a:ext>
            </a:extLst>
          </p:cNvPr>
          <p:cNvSpPr>
            <a:spLocks noGrp="1"/>
          </p:cNvSpPr>
          <p:nvPr>
            <p:ph type="dt" sz="half" idx="10"/>
          </p:nvPr>
        </p:nvSpPr>
        <p:spPr/>
        <p:txBody>
          <a:bodyPr/>
          <a:lstStyle/>
          <a:p>
            <a:fld id="{0609800F-4BC2-4C35-8F87-EAE4B3A0B099}" type="datetimeFigureOut">
              <a:rPr lang="en-US" smtClean="0"/>
              <a:t>10/2/2020</a:t>
            </a:fld>
            <a:endParaRPr lang="en-US"/>
          </a:p>
        </p:txBody>
      </p:sp>
      <p:sp>
        <p:nvSpPr>
          <p:cNvPr id="3" name="Footer Placeholder 2">
            <a:extLst>
              <a:ext uri="{FF2B5EF4-FFF2-40B4-BE49-F238E27FC236}">
                <a16:creationId xmlns:a16="http://schemas.microsoft.com/office/drawing/2014/main" id="{F0C193EC-36C9-42A0-B452-DA7D86EBE627}"/>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C8D51173-C1B0-4943-8894-719DFC6CBC33}"/>
              </a:ext>
            </a:extLst>
          </p:cNvPr>
          <p:cNvSpPr>
            <a:spLocks noGrp="1"/>
          </p:cNvSpPr>
          <p:nvPr>
            <p:ph type="sldNum" sz="quarter" idx="12"/>
          </p:nvPr>
        </p:nvSpPr>
        <p:spPr/>
        <p:txBody>
          <a:bodyPr/>
          <a:lstStyle/>
          <a:p>
            <a:fld id="{C972D7C4-8474-40F0-8FDB-4DAEA68C3585}" type="slidenum">
              <a:rPr lang="en-US" smtClean="0"/>
              <a:t>‹#›</a:t>
            </a:fld>
            <a:endParaRPr lang="en-US"/>
          </a:p>
        </p:txBody>
      </p:sp>
    </p:spTree>
    <p:extLst>
      <p:ext uri="{BB962C8B-B14F-4D97-AF65-F5344CB8AC3E}">
        <p14:creationId xmlns:p14="http://schemas.microsoft.com/office/powerpoint/2010/main" val="1062839122"/>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BBD828-0D18-46DD-B939-B92A56809D85}"/>
              </a:ext>
            </a:extLst>
          </p:cNvPr>
          <p:cNvSpPr>
            <a:spLocks noGrp="1"/>
          </p:cNvSpPr>
          <p:nvPr>
            <p:ph type="title"/>
          </p:nvPr>
        </p:nvSpPr>
        <p:spPr>
          <a:xfrm>
            <a:off x="503238" y="639763"/>
            <a:ext cx="2360612" cy="2239962"/>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D46D9E4C-F952-42CE-AFA7-6076EA33A11E}"/>
              </a:ext>
            </a:extLst>
          </p:cNvPr>
          <p:cNvSpPr>
            <a:spLocks noGrp="1"/>
          </p:cNvSpPr>
          <p:nvPr>
            <p:ph idx="1"/>
          </p:nvPr>
        </p:nvSpPr>
        <p:spPr>
          <a:xfrm>
            <a:off x="3109913" y="1382713"/>
            <a:ext cx="3703637" cy="682307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751A415A-B138-4321-AF8B-6346702889ED}"/>
              </a:ext>
            </a:extLst>
          </p:cNvPr>
          <p:cNvSpPr>
            <a:spLocks noGrp="1"/>
          </p:cNvSpPr>
          <p:nvPr>
            <p:ph type="body" sz="half" idx="2"/>
          </p:nvPr>
        </p:nvSpPr>
        <p:spPr>
          <a:xfrm>
            <a:off x="503238" y="2879725"/>
            <a:ext cx="2360612" cy="533717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CE6171A-F595-4965-AFC0-029E94A12F85}"/>
              </a:ext>
            </a:extLst>
          </p:cNvPr>
          <p:cNvSpPr>
            <a:spLocks noGrp="1"/>
          </p:cNvSpPr>
          <p:nvPr>
            <p:ph type="dt" sz="half" idx="10"/>
          </p:nvPr>
        </p:nvSpPr>
        <p:spPr/>
        <p:txBody>
          <a:bodyPr/>
          <a:lstStyle/>
          <a:p>
            <a:fld id="{0609800F-4BC2-4C35-8F87-EAE4B3A0B099}" type="datetimeFigureOut">
              <a:rPr lang="en-US" smtClean="0"/>
              <a:t>10/2/2020</a:t>
            </a:fld>
            <a:endParaRPr lang="en-US"/>
          </a:p>
        </p:txBody>
      </p:sp>
      <p:sp>
        <p:nvSpPr>
          <p:cNvPr id="6" name="Footer Placeholder 5">
            <a:extLst>
              <a:ext uri="{FF2B5EF4-FFF2-40B4-BE49-F238E27FC236}">
                <a16:creationId xmlns:a16="http://schemas.microsoft.com/office/drawing/2014/main" id="{6D18AD88-50F8-46A1-A2DA-907F318604C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8E02026-F0DC-4D3B-BC2F-6D5262D6DD49}"/>
              </a:ext>
            </a:extLst>
          </p:cNvPr>
          <p:cNvSpPr>
            <a:spLocks noGrp="1"/>
          </p:cNvSpPr>
          <p:nvPr>
            <p:ph type="sldNum" sz="quarter" idx="12"/>
          </p:nvPr>
        </p:nvSpPr>
        <p:spPr/>
        <p:txBody>
          <a:bodyPr/>
          <a:lstStyle/>
          <a:p>
            <a:fld id="{C972D7C4-8474-40F0-8FDB-4DAEA68C3585}" type="slidenum">
              <a:rPr lang="en-US" smtClean="0"/>
              <a:t>‹#›</a:t>
            </a:fld>
            <a:endParaRPr lang="en-US"/>
          </a:p>
        </p:txBody>
      </p:sp>
    </p:spTree>
    <p:extLst>
      <p:ext uri="{BB962C8B-B14F-4D97-AF65-F5344CB8AC3E}">
        <p14:creationId xmlns:p14="http://schemas.microsoft.com/office/powerpoint/2010/main" val="3652997890"/>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80C5FF-D1D8-412C-A345-085AC0DA2B23}"/>
              </a:ext>
            </a:extLst>
          </p:cNvPr>
          <p:cNvSpPr>
            <a:spLocks noGrp="1"/>
          </p:cNvSpPr>
          <p:nvPr>
            <p:ph type="title"/>
          </p:nvPr>
        </p:nvSpPr>
        <p:spPr>
          <a:xfrm>
            <a:off x="503238" y="639763"/>
            <a:ext cx="2360612" cy="2239962"/>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3263E776-8505-4589-9AA0-3F36D8C250D0}"/>
              </a:ext>
            </a:extLst>
          </p:cNvPr>
          <p:cNvSpPr>
            <a:spLocks noGrp="1"/>
          </p:cNvSpPr>
          <p:nvPr>
            <p:ph type="pic" idx="1"/>
          </p:nvPr>
        </p:nvSpPr>
        <p:spPr>
          <a:xfrm>
            <a:off x="3109913" y="1382713"/>
            <a:ext cx="3703637" cy="682307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46ECD8B6-BE31-42E7-9606-A653DB47B6BA}"/>
              </a:ext>
            </a:extLst>
          </p:cNvPr>
          <p:cNvSpPr>
            <a:spLocks noGrp="1"/>
          </p:cNvSpPr>
          <p:nvPr>
            <p:ph type="body" sz="half" idx="2"/>
          </p:nvPr>
        </p:nvSpPr>
        <p:spPr>
          <a:xfrm>
            <a:off x="503238" y="2879725"/>
            <a:ext cx="2360612" cy="533717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4619828-85FF-4DB2-BB22-E2EB5E253AA4}"/>
              </a:ext>
            </a:extLst>
          </p:cNvPr>
          <p:cNvSpPr>
            <a:spLocks noGrp="1"/>
          </p:cNvSpPr>
          <p:nvPr>
            <p:ph type="dt" sz="half" idx="10"/>
          </p:nvPr>
        </p:nvSpPr>
        <p:spPr/>
        <p:txBody>
          <a:bodyPr/>
          <a:lstStyle/>
          <a:p>
            <a:fld id="{0609800F-4BC2-4C35-8F87-EAE4B3A0B099}" type="datetimeFigureOut">
              <a:rPr lang="en-US" smtClean="0"/>
              <a:t>10/2/2020</a:t>
            </a:fld>
            <a:endParaRPr lang="en-US"/>
          </a:p>
        </p:txBody>
      </p:sp>
      <p:sp>
        <p:nvSpPr>
          <p:cNvPr id="6" name="Footer Placeholder 5">
            <a:extLst>
              <a:ext uri="{FF2B5EF4-FFF2-40B4-BE49-F238E27FC236}">
                <a16:creationId xmlns:a16="http://schemas.microsoft.com/office/drawing/2014/main" id="{3BCF7F2D-3DF6-4679-962A-576CCC50AFF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A2C29AC-6E8B-4928-9DA7-46F19AAF9C21}"/>
              </a:ext>
            </a:extLst>
          </p:cNvPr>
          <p:cNvSpPr>
            <a:spLocks noGrp="1"/>
          </p:cNvSpPr>
          <p:nvPr>
            <p:ph type="sldNum" sz="quarter" idx="12"/>
          </p:nvPr>
        </p:nvSpPr>
        <p:spPr/>
        <p:txBody>
          <a:bodyPr/>
          <a:lstStyle/>
          <a:p>
            <a:fld id="{C972D7C4-8474-40F0-8FDB-4DAEA68C3585}" type="slidenum">
              <a:rPr lang="en-US" smtClean="0"/>
              <a:t>‹#›</a:t>
            </a:fld>
            <a:endParaRPr lang="en-US"/>
          </a:p>
        </p:txBody>
      </p:sp>
    </p:spTree>
    <p:extLst>
      <p:ext uri="{BB962C8B-B14F-4D97-AF65-F5344CB8AC3E}">
        <p14:creationId xmlns:p14="http://schemas.microsoft.com/office/powerpoint/2010/main" val="3811974871"/>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0C67D3-6730-4CCB-BC7F-B91902253183}"/>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4C90566B-B05E-40F1-963C-25ACC6FAD9E3}"/>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1ADFD7E-5D6E-4B38-97B9-33C31BB1BF40}"/>
              </a:ext>
            </a:extLst>
          </p:cNvPr>
          <p:cNvSpPr>
            <a:spLocks noGrp="1"/>
          </p:cNvSpPr>
          <p:nvPr>
            <p:ph type="dt" sz="half" idx="10"/>
          </p:nvPr>
        </p:nvSpPr>
        <p:spPr/>
        <p:txBody>
          <a:bodyPr/>
          <a:lstStyle/>
          <a:p>
            <a:fld id="{0609800F-4BC2-4C35-8F87-EAE4B3A0B099}" type="datetimeFigureOut">
              <a:rPr lang="en-US" smtClean="0"/>
              <a:t>10/2/2020</a:t>
            </a:fld>
            <a:endParaRPr lang="en-US"/>
          </a:p>
        </p:txBody>
      </p:sp>
      <p:sp>
        <p:nvSpPr>
          <p:cNvPr id="5" name="Footer Placeholder 4">
            <a:extLst>
              <a:ext uri="{FF2B5EF4-FFF2-40B4-BE49-F238E27FC236}">
                <a16:creationId xmlns:a16="http://schemas.microsoft.com/office/drawing/2014/main" id="{3A1F878D-2E7D-4859-A622-72087142FCF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86516B7-BCFA-4C2B-AD2B-C323CD31CDAC}"/>
              </a:ext>
            </a:extLst>
          </p:cNvPr>
          <p:cNvSpPr>
            <a:spLocks noGrp="1"/>
          </p:cNvSpPr>
          <p:nvPr>
            <p:ph type="sldNum" sz="quarter" idx="12"/>
          </p:nvPr>
        </p:nvSpPr>
        <p:spPr/>
        <p:txBody>
          <a:bodyPr/>
          <a:lstStyle/>
          <a:p>
            <a:fld id="{C972D7C4-8474-40F0-8FDB-4DAEA68C3585}" type="slidenum">
              <a:rPr lang="en-US" smtClean="0"/>
              <a:t>‹#›</a:t>
            </a:fld>
            <a:endParaRPr lang="en-US"/>
          </a:p>
        </p:txBody>
      </p:sp>
    </p:spTree>
    <p:extLst>
      <p:ext uri="{BB962C8B-B14F-4D97-AF65-F5344CB8AC3E}">
        <p14:creationId xmlns:p14="http://schemas.microsoft.com/office/powerpoint/2010/main" val="3521963776"/>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F34AE44-7A52-4E4B-ACFD-BA2B52BC739B}"/>
              </a:ext>
            </a:extLst>
          </p:cNvPr>
          <p:cNvSpPr>
            <a:spLocks noGrp="1"/>
          </p:cNvSpPr>
          <p:nvPr>
            <p:ph type="title" orient="vert"/>
          </p:nvPr>
        </p:nvSpPr>
        <p:spPr>
          <a:xfrm>
            <a:off x="5235575" y="511175"/>
            <a:ext cx="1576388" cy="81359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063921A1-A736-44AC-A74C-0A42F0A4B751}"/>
              </a:ext>
            </a:extLst>
          </p:cNvPr>
          <p:cNvSpPr>
            <a:spLocks noGrp="1"/>
          </p:cNvSpPr>
          <p:nvPr>
            <p:ph type="body" orient="vert" idx="1"/>
          </p:nvPr>
        </p:nvSpPr>
        <p:spPr>
          <a:xfrm>
            <a:off x="503238" y="511175"/>
            <a:ext cx="4579937" cy="81359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221E3D9-753B-42DD-8EFE-7CDF3CFB4121}"/>
              </a:ext>
            </a:extLst>
          </p:cNvPr>
          <p:cNvSpPr>
            <a:spLocks noGrp="1"/>
          </p:cNvSpPr>
          <p:nvPr>
            <p:ph type="dt" sz="half" idx="10"/>
          </p:nvPr>
        </p:nvSpPr>
        <p:spPr/>
        <p:txBody>
          <a:bodyPr/>
          <a:lstStyle/>
          <a:p>
            <a:fld id="{0609800F-4BC2-4C35-8F87-EAE4B3A0B099}" type="datetimeFigureOut">
              <a:rPr lang="en-US" smtClean="0"/>
              <a:t>10/2/2020</a:t>
            </a:fld>
            <a:endParaRPr lang="en-US"/>
          </a:p>
        </p:txBody>
      </p:sp>
      <p:sp>
        <p:nvSpPr>
          <p:cNvPr id="5" name="Footer Placeholder 4">
            <a:extLst>
              <a:ext uri="{FF2B5EF4-FFF2-40B4-BE49-F238E27FC236}">
                <a16:creationId xmlns:a16="http://schemas.microsoft.com/office/drawing/2014/main" id="{A37AD25A-53DA-4937-A8F8-4E763FE371E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7600296-8CE1-4743-8F88-99CFF44F98C6}"/>
              </a:ext>
            </a:extLst>
          </p:cNvPr>
          <p:cNvSpPr>
            <a:spLocks noGrp="1"/>
          </p:cNvSpPr>
          <p:nvPr>
            <p:ph type="sldNum" sz="quarter" idx="12"/>
          </p:nvPr>
        </p:nvSpPr>
        <p:spPr/>
        <p:txBody>
          <a:bodyPr/>
          <a:lstStyle/>
          <a:p>
            <a:fld id="{C972D7C4-8474-40F0-8FDB-4DAEA68C3585}" type="slidenum">
              <a:rPr lang="en-US" smtClean="0"/>
              <a:t>‹#›</a:t>
            </a:fld>
            <a:endParaRPr lang="en-US"/>
          </a:p>
        </p:txBody>
      </p:sp>
    </p:spTree>
    <p:extLst>
      <p:ext uri="{BB962C8B-B14F-4D97-AF65-F5344CB8AC3E}">
        <p14:creationId xmlns:p14="http://schemas.microsoft.com/office/powerpoint/2010/main" val="205772559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9.xml"/><Relationship Id="rId3" Type="http://schemas.openxmlformats.org/officeDocument/2006/relationships/slideLayout" Target="../slideLayouts/slideLayout24.xml"/><Relationship Id="rId7" Type="http://schemas.openxmlformats.org/officeDocument/2006/relationships/slideLayout" Target="../slideLayouts/slideLayout28.xml"/><Relationship Id="rId12" Type="http://schemas.openxmlformats.org/officeDocument/2006/relationships/theme" Target="../theme/theme2.xml"/><Relationship Id="rId2" Type="http://schemas.openxmlformats.org/officeDocument/2006/relationships/slideLayout" Target="../slideLayouts/slideLayout23.xml"/><Relationship Id="rId1" Type="http://schemas.openxmlformats.org/officeDocument/2006/relationships/slideLayout" Target="../slideLayouts/slideLayout22.xml"/><Relationship Id="rId6" Type="http://schemas.openxmlformats.org/officeDocument/2006/relationships/slideLayout" Target="../slideLayouts/slideLayout27.xml"/><Relationship Id="rId11" Type="http://schemas.openxmlformats.org/officeDocument/2006/relationships/slideLayout" Target="../slideLayouts/slideLayout32.xml"/><Relationship Id="rId5" Type="http://schemas.openxmlformats.org/officeDocument/2006/relationships/slideLayout" Target="../slideLayouts/slideLayout26.xml"/><Relationship Id="rId10" Type="http://schemas.openxmlformats.org/officeDocument/2006/relationships/slideLayout" Target="../slideLayouts/slideLayout31.xml"/><Relationship Id="rId4" Type="http://schemas.openxmlformats.org/officeDocument/2006/relationships/slideLayout" Target="../slideLayouts/slideLayout25.xml"/><Relationship Id="rId9" Type="http://schemas.openxmlformats.org/officeDocument/2006/relationships/slideLayout" Target="../slideLayouts/slideLayout3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40.xml"/><Relationship Id="rId3" Type="http://schemas.openxmlformats.org/officeDocument/2006/relationships/slideLayout" Target="../slideLayouts/slideLayout35.xml"/><Relationship Id="rId7" Type="http://schemas.openxmlformats.org/officeDocument/2006/relationships/slideLayout" Target="../slideLayouts/slideLayout39.xml"/><Relationship Id="rId12" Type="http://schemas.openxmlformats.org/officeDocument/2006/relationships/theme" Target="../theme/theme3.xml"/><Relationship Id="rId2" Type="http://schemas.openxmlformats.org/officeDocument/2006/relationships/slideLayout" Target="../slideLayouts/slideLayout34.xml"/><Relationship Id="rId1" Type="http://schemas.openxmlformats.org/officeDocument/2006/relationships/slideLayout" Target="../slideLayouts/slideLayout33.xml"/><Relationship Id="rId6" Type="http://schemas.openxmlformats.org/officeDocument/2006/relationships/slideLayout" Target="../slideLayouts/slideLayout38.xml"/><Relationship Id="rId11" Type="http://schemas.openxmlformats.org/officeDocument/2006/relationships/slideLayout" Target="../slideLayouts/slideLayout43.xml"/><Relationship Id="rId5" Type="http://schemas.openxmlformats.org/officeDocument/2006/relationships/slideLayout" Target="../slideLayouts/slideLayout37.xml"/><Relationship Id="rId10" Type="http://schemas.openxmlformats.org/officeDocument/2006/relationships/slideLayout" Target="../slideLayouts/slideLayout42.xml"/><Relationship Id="rId4" Type="http://schemas.openxmlformats.org/officeDocument/2006/relationships/slideLayout" Target="../slideLayouts/slideLayout36.xml"/><Relationship Id="rId9" Type="http://schemas.openxmlformats.org/officeDocument/2006/relationships/slideLayout" Target="../slideLayouts/slideLayout4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51.xml"/><Relationship Id="rId3" Type="http://schemas.openxmlformats.org/officeDocument/2006/relationships/slideLayout" Target="../slideLayouts/slideLayout46.xml"/><Relationship Id="rId7" Type="http://schemas.openxmlformats.org/officeDocument/2006/relationships/slideLayout" Target="../slideLayouts/slideLayout50.xml"/><Relationship Id="rId12" Type="http://schemas.openxmlformats.org/officeDocument/2006/relationships/theme" Target="../theme/theme4.xml"/><Relationship Id="rId2" Type="http://schemas.openxmlformats.org/officeDocument/2006/relationships/slideLayout" Target="../slideLayouts/slideLayout45.xml"/><Relationship Id="rId1" Type="http://schemas.openxmlformats.org/officeDocument/2006/relationships/slideLayout" Target="../slideLayouts/slideLayout44.xml"/><Relationship Id="rId6" Type="http://schemas.openxmlformats.org/officeDocument/2006/relationships/slideLayout" Target="../slideLayouts/slideLayout49.xml"/><Relationship Id="rId11" Type="http://schemas.openxmlformats.org/officeDocument/2006/relationships/slideLayout" Target="../slideLayouts/slideLayout54.xml"/><Relationship Id="rId5" Type="http://schemas.openxmlformats.org/officeDocument/2006/relationships/slideLayout" Target="../slideLayouts/slideLayout48.xml"/><Relationship Id="rId10" Type="http://schemas.openxmlformats.org/officeDocument/2006/relationships/slideLayout" Target="../slideLayouts/slideLayout53.xml"/><Relationship Id="rId4" Type="http://schemas.openxmlformats.org/officeDocument/2006/relationships/slideLayout" Target="../slideLayouts/slideLayout47.xml"/><Relationship Id="rId9" Type="http://schemas.openxmlformats.org/officeDocument/2006/relationships/slideLayout" Target="../slideLayouts/slideLayout5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587255255"/>
      </p:ext>
    </p:extLst>
  </p:cSld>
  <p:clrMap bg1="lt1" tx1="dk1" bg2="lt2" tx2="dk2" accent1="accent1" accent2="accent2" accent3="accent3" accent4="accent4" accent5="accent5" accent6="accent6" hlink="hlink" folHlink="folHlink"/>
  <p:sldLayoutIdLst>
    <p:sldLayoutId id="2147483673" r:id="rId1"/>
    <p:sldLayoutId id="2147483675" r:id="rId2"/>
    <p:sldLayoutId id="2147483676" r:id="rId3"/>
    <p:sldLayoutId id="2147483677" r:id="rId4"/>
    <p:sldLayoutId id="2147483678" r:id="rId5"/>
    <p:sldLayoutId id="2147483679" r:id="rId6"/>
    <p:sldLayoutId id="2147483680" r:id="rId7"/>
    <p:sldLayoutId id="2147483681" r:id="rId8"/>
    <p:sldLayoutId id="2147483682" r:id="rId9"/>
    <p:sldLayoutId id="2147483683" r:id="rId10"/>
    <p:sldLayoutId id="2147483721" r:id="rId11"/>
    <p:sldLayoutId id="2147483722" r:id="rId12"/>
    <p:sldLayoutId id="2147483723" r:id="rId13"/>
    <p:sldLayoutId id="2147483724" r:id="rId14"/>
    <p:sldLayoutId id="2147483725" r:id="rId15"/>
    <p:sldLayoutId id="2147483726" r:id="rId16"/>
    <p:sldLayoutId id="2147483727" r:id="rId17"/>
    <p:sldLayoutId id="2147483728" r:id="rId18"/>
    <p:sldLayoutId id="2147483729" r:id="rId19"/>
    <p:sldLayoutId id="2147483730" r:id="rId20"/>
    <p:sldLayoutId id="2147483731" r:id="rId2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C691D52-A355-4DAF-8868-4DF6E99894F1}"/>
              </a:ext>
            </a:extLst>
          </p:cNvPr>
          <p:cNvSpPr>
            <a:spLocks noGrp="1"/>
          </p:cNvSpPr>
          <p:nvPr>
            <p:ph type="title"/>
          </p:nvPr>
        </p:nvSpPr>
        <p:spPr>
          <a:xfrm>
            <a:off x="503238" y="511175"/>
            <a:ext cx="6308725" cy="1855788"/>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4A24F682-D72C-4D3A-ABE5-ED2E909681DD}"/>
              </a:ext>
            </a:extLst>
          </p:cNvPr>
          <p:cNvSpPr>
            <a:spLocks noGrp="1"/>
          </p:cNvSpPr>
          <p:nvPr>
            <p:ph type="body" idx="1"/>
          </p:nvPr>
        </p:nvSpPr>
        <p:spPr>
          <a:xfrm>
            <a:off x="503238" y="2555875"/>
            <a:ext cx="6308725" cy="60912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A894E46-D75A-40D5-8F35-EF1C99F6EBCB}"/>
              </a:ext>
            </a:extLst>
          </p:cNvPr>
          <p:cNvSpPr>
            <a:spLocks noGrp="1"/>
          </p:cNvSpPr>
          <p:nvPr>
            <p:ph type="dt" sz="half" idx="2"/>
          </p:nvPr>
        </p:nvSpPr>
        <p:spPr>
          <a:xfrm>
            <a:off x="503238" y="8899525"/>
            <a:ext cx="1646237" cy="511175"/>
          </a:xfrm>
          <a:prstGeom prst="rect">
            <a:avLst/>
          </a:prstGeom>
        </p:spPr>
        <p:txBody>
          <a:bodyPr vert="horz" lIns="91440" tIns="45720" rIns="91440" bIns="45720" rtlCol="0" anchor="ctr"/>
          <a:lstStyle>
            <a:lvl1pPr algn="l">
              <a:defRPr sz="1200">
                <a:solidFill>
                  <a:schemeClr val="tx1">
                    <a:tint val="75000"/>
                  </a:schemeClr>
                </a:solidFill>
              </a:defRPr>
            </a:lvl1pPr>
          </a:lstStyle>
          <a:p>
            <a:fld id="{834FE86B-B270-41DA-BE57-C642C3E930E1}" type="datetimeFigureOut">
              <a:rPr lang="en-US" smtClean="0"/>
              <a:t>10/2/2020</a:t>
            </a:fld>
            <a:endParaRPr lang="en-US"/>
          </a:p>
        </p:txBody>
      </p:sp>
      <p:sp>
        <p:nvSpPr>
          <p:cNvPr id="5" name="Footer Placeholder 4">
            <a:extLst>
              <a:ext uri="{FF2B5EF4-FFF2-40B4-BE49-F238E27FC236}">
                <a16:creationId xmlns:a16="http://schemas.microsoft.com/office/drawing/2014/main" id="{0369D51D-8A0F-4ABB-B29B-C794DB6EF714}"/>
              </a:ext>
            </a:extLst>
          </p:cNvPr>
          <p:cNvSpPr>
            <a:spLocks noGrp="1"/>
          </p:cNvSpPr>
          <p:nvPr>
            <p:ph type="ftr" sz="quarter" idx="3"/>
          </p:nvPr>
        </p:nvSpPr>
        <p:spPr>
          <a:xfrm>
            <a:off x="2422525" y="8899525"/>
            <a:ext cx="2470150" cy="51117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2BAD2F94-1D47-4C0C-8F30-81D57965140B}"/>
              </a:ext>
            </a:extLst>
          </p:cNvPr>
          <p:cNvSpPr>
            <a:spLocks noGrp="1"/>
          </p:cNvSpPr>
          <p:nvPr>
            <p:ph type="sldNum" sz="quarter" idx="4"/>
          </p:nvPr>
        </p:nvSpPr>
        <p:spPr>
          <a:xfrm>
            <a:off x="5165725" y="8899525"/>
            <a:ext cx="1646238" cy="511175"/>
          </a:xfrm>
          <a:prstGeom prst="rect">
            <a:avLst/>
          </a:prstGeom>
        </p:spPr>
        <p:txBody>
          <a:bodyPr vert="horz" lIns="91440" tIns="45720" rIns="91440" bIns="45720" rtlCol="0" anchor="ctr"/>
          <a:lstStyle>
            <a:lvl1pPr algn="r">
              <a:defRPr sz="1200">
                <a:solidFill>
                  <a:schemeClr val="tx1">
                    <a:tint val="75000"/>
                  </a:schemeClr>
                </a:solidFill>
              </a:defRPr>
            </a:lvl1pPr>
          </a:lstStyle>
          <a:p>
            <a:fld id="{288E9241-FCBC-4061-92FC-E5B6E922596D}" type="slidenum">
              <a:rPr lang="en-US" smtClean="0"/>
              <a:t>‹#›</a:t>
            </a:fld>
            <a:endParaRPr lang="en-US"/>
          </a:p>
        </p:txBody>
      </p:sp>
    </p:spTree>
    <p:extLst>
      <p:ext uri="{BB962C8B-B14F-4D97-AF65-F5344CB8AC3E}">
        <p14:creationId xmlns:p14="http://schemas.microsoft.com/office/powerpoint/2010/main" val="2249714893"/>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9BBE4E7-DD19-43A2-9516-BBA8C021A666}"/>
              </a:ext>
            </a:extLst>
          </p:cNvPr>
          <p:cNvSpPr>
            <a:spLocks noGrp="1"/>
          </p:cNvSpPr>
          <p:nvPr>
            <p:ph type="title"/>
          </p:nvPr>
        </p:nvSpPr>
        <p:spPr>
          <a:xfrm>
            <a:off x="503238" y="511175"/>
            <a:ext cx="6308725" cy="1855788"/>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12A17B1B-F05F-4720-B0A3-12A88EF526B8}"/>
              </a:ext>
            </a:extLst>
          </p:cNvPr>
          <p:cNvSpPr>
            <a:spLocks noGrp="1"/>
          </p:cNvSpPr>
          <p:nvPr>
            <p:ph type="body" idx="1"/>
          </p:nvPr>
        </p:nvSpPr>
        <p:spPr>
          <a:xfrm>
            <a:off x="503238" y="2555875"/>
            <a:ext cx="6308725" cy="60912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9B897A6-8468-4E16-9A6B-8D54F8DBC909}"/>
              </a:ext>
            </a:extLst>
          </p:cNvPr>
          <p:cNvSpPr>
            <a:spLocks noGrp="1"/>
          </p:cNvSpPr>
          <p:nvPr>
            <p:ph type="dt" sz="half" idx="2"/>
          </p:nvPr>
        </p:nvSpPr>
        <p:spPr>
          <a:xfrm>
            <a:off x="503238" y="8899525"/>
            <a:ext cx="1646237" cy="511175"/>
          </a:xfrm>
          <a:prstGeom prst="rect">
            <a:avLst/>
          </a:prstGeom>
        </p:spPr>
        <p:txBody>
          <a:bodyPr vert="horz" lIns="91440" tIns="45720" rIns="91440" bIns="45720" rtlCol="0" anchor="ctr"/>
          <a:lstStyle>
            <a:lvl1pPr algn="l">
              <a:defRPr sz="1200">
                <a:solidFill>
                  <a:schemeClr val="tx1">
                    <a:tint val="75000"/>
                  </a:schemeClr>
                </a:solidFill>
              </a:defRPr>
            </a:lvl1pPr>
          </a:lstStyle>
          <a:p>
            <a:fld id="{498B9832-9293-4A05-A37F-C68B818209A8}" type="datetimeFigureOut">
              <a:rPr lang="en-US" smtClean="0"/>
              <a:t>10/2/2020</a:t>
            </a:fld>
            <a:endParaRPr lang="en-US"/>
          </a:p>
        </p:txBody>
      </p:sp>
      <p:sp>
        <p:nvSpPr>
          <p:cNvPr id="5" name="Footer Placeholder 4">
            <a:extLst>
              <a:ext uri="{FF2B5EF4-FFF2-40B4-BE49-F238E27FC236}">
                <a16:creationId xmlns:a16="http://schemas.microsoft.com/office/drawing/2014/main" id="{4313D9AC-32CF-490A-ABE5-B192507062FC}"/>
              </a:ext>
            </a:extLst>
          </p:cNvPr>
          <p:cNvSpPr>
            <a:spLocks noGrp="1"/>
          </p:cNvSpPr>
          <p:nvPr>
            <p:ph type="ftr" sz="quarter" idx="3"/>
          </p:nvPr>
        </p:nvSpPr>
        <p:spPr>
          <a:xfrm>
            <a:off x="2422525" y="8899525"/>
            <a:ext cx="2470150" cy="51117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D0EF98B8-B2A6-4D64-8516-4847639390BF}"/>
              </a:ext>
            </a:extLst>
          </p:cNvPr>
          <p:cNvSpPr>
            <a:spLocks noGrp="1"/>
          </p:cNvSpPr>
          <p:nvPr>
            <p:ph type="sldNum" sz="quarter" idx="4"/>
          </p:nvPr>
        </p:nvSpPr>
        <p:spPr>
          <a:xfrm>
            <a:off x="5165725" y="8899525"/>
            <a:ext cx="1646238" cy="511175"/>
          </a:xfrm>
          <a:prstGeom prst="rect">
            <a:avLst/>
          </a:prstGeom>
        </p:spPr>
        <p:txBody>
          <a:bodyPr vert="horz" lIns="91440" tIns="45720" rIns="91440" bIns="45720" rtlCol="0" anchor="ctr"/>
          <a:lstStyle>
            <a:lvl1pPr algn="r">
              <a:defRPr sz="1200">
                <a:solidFill>
                  <a:schemeClr val="tx1">
                    <a:tint val="75000"/>
                  </a:schemeClr>
                </a:solidFill>
              </a:defRPr>
            </a:lvl1pPr>
          </a:lstStyle>
          <a:p>
            <a:fld id="{AF0CE462-1146-4568-BE3B-2C5C3228BDA1}" type="slidenum">
              <a:rPr lang="en-US" smtClean="0"/>
              <a:t>‹#›</a:t>
            </a:fld>
            <a:endParaRPr lang="en-US"/>
          </a:p>
        </p:txBody>
      </p:sp>
    </p:spTree>
    <p:extLst>
      <p:ext uri="{BB962C8B-B14F-4D97-AF65-F5344CB8AC3E}">
        <p14:creationId xmlns:p14="http://schemas.microsoft.com/office/powerpoint/2010/main" val="310895498"/>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080AFC5-AFE6-4432-BA38-C1CFE2EE1211}"/>
              </a:ext>
            </a:extLst>
          </p:cNvPr>
          <p:cNvSpPr>
            <a:spLocks noGrp="1"/>
          </p:cNvSpPr>
          <p:nvPr>
            <p:ph type="title"/>
          </p:nvPr>
        </p:nvSpPr>
        <p:spPr>
          <a:xfrm>
            <a:off x="503238" y="511175"/>
            <a:ext cx="6308725" cy="1855788"/>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B4E6F104-96E4-4794-A56D-ED30051002C6}"/>
              </a:ext>
            </a:extLst>
          </p:cNvPr>
          <p:cNvSpPr>
            <a:spLocks noGrp="1"/>
          </p:cNvSpPr>
          <p:nvPr>
            <p:ph type="body" idx="1"/>
          </p:nvPr>
        </p:nvSpPr>
        <p:spPr>
          <a:xfrm>
            <a:off x="503238" y="2555875"/>
            <a:ext cx="6308725" cy="60912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F424FC2-2FD1-4115-BC9F-0BC082A0E763}"/>
              </a:ext>
            </a:extLst>
          </p:cNvPr>
          <p:cNvSpPr>
            <a:spLocks noGrp="1"/>
          </p:cNvSpPr>
          <p:nvPr>
            <p:ph type="dt" sz="half" idx="2"/>
          </p:nvPr>
        </p:nvSpPr>
        <p:spPr>
          <a:xfrm>
            <a:off x="503238" y="8899525"/>
            <a:ext cx="1646237" cy="511175"/>
          </a:xfrm>
          <a:prstGeom prst="rect">
            <a:avLst/>
          </a:prstGeom>
        </p:spPr>
        <p:txBody>
          <a:bodyPr vert="horz" lIns="91440" tIns="45720" rIns="91440" bIns="45720" rtlCol="0" anchor="ctr"/>
          <a:lstStyle>
            <a:lvl1pPr algn="l">
              <a:defRPr sz="1200">
                <a:solidFill>
                  <a:schemeClr val="tx1">
                    <a:tint val="75000"/>
                  </a:schemeClr>
                </a:solidFill>
              </a:defRPr>
            </a:lvl1pPr>
          </a:lstStyle>
          <a:p>
            <a:fld id="{0609800F-4BC2-4C35-8F87-EAE4B3A0B099}" type="datetimeFigureOut">
              <a:rPr lang="en-US" smtClean="0"/>
              <a:t>10/2/2020</a:t>
            </a:fld>
            <a:endParaRPr lang="en-US"/>
          </a:p>
        </p:txBody>
      </p:sp>
      <p:sp>
        <p:nvSpPr>
          <p:cNvPr id="5" name="Footer Placeholder 4">
            <a:extLst>
              <a:ext uri="{FF2B5EF4-FFF2-40B4-BE49-F238E27FC236}">
                <a16:creationId xmlns:a16="http://schemas.microsoft.com/office/drawing/2014/main" id="{A8BED401-C193-4073-8257-88DD5C9E89FA}"/>
              </a:ext>
            </a:extLst>
          </p:cNvPr>
          <p:cNvSpPr>
            <a:spLocks noGrp="1"/>
          </p:cNvSpPr>
          <p:nvPr>
            <p:ph type="ftr" sz="quarter" idx="3"/>
          </p:nvPr>
        </p:nvSpPr>
        <p:spPr>
          <a:xfrm>
            <a:off x="2422525" y="8899525"/>
            <a:ext cx="2470150" cy="51117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84D2F3EB-9263-48D3-A41C-F03CBA1D3FF1}"/>
              </a:ext>
            </a:extLst>
          </p:cNvPr>
          <p:cNvSpPr>
            <a:spLocks noGrp="1"/>
          </p:cNvSpPr>
          <p:nvPr>
            <p:ph type="sldNum" sz="quarter" idx="4"/>
          </p:nvPr>
        </p:nvSpPr>
        <p:spPr>
          <a:xfrm>
            <a:off x="5165725" y="8899525"/>
            <a:ext cx="1646238" cy="511175"/>
          </a:xfrm>
          <a:prstGeom prst="rect">
            <a:avLst/>
          </a:prstGeom>
        </p:spPr>
        <p:txBody>
          <a:bodyPr vert="horz" lIns="91440" tIns="45720" rIns="91440" bIns="45720" rtlCol="0" anchor="ctr"/>
          <a:lstStyle>
            <a:lvl1pPr algn="r">
              <a:defRPr sz="1200">
                <a:solidFill>
                  <a:schemeClr val="tx1">
                    <a:tint val="75000"/>
                  </a:schemeClr>
                </a:solidFill>
              </a:defRPr>
            </a:lvl1pPr>
          </a:lstStyle>
          <a:p>
            <a:fld id="{C972D7C4-8474-40F0-8FDB-4DAEA68C3585}" type="slidenum">
              <a:rPr lang="en-US" smtClean="0"/>
              <a:t>‹#›</a:t>
            </a:fld>
            <a:endParaRPr lang="en-US"/>
          </a:p>
        </p:txBody>
      </p:sp>
    </p:spTree>
    <p:extLst>
      <p:ext uri="{BB962C8B-B14F-4D97-AF65-F5344CB8AC3E}">
        <p14:creationId xmlns:p14="http://schemas.microsoft.com/office/powerpoint/2010/main" val="879631931"/>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tinyurl.com/y3f8b4n8" TargetMode="External"/><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8.png"/><Relationship Id="rId7" Type="http://schemas.openxmlformats.org/officeDocument/2006/relationships/image" Target="../media/image12.png"/><Relationship Id="rId2" Type="http://schemas.openxmlformats.org/officeDocument/2006/relationships/image" Target="../media/image7.png"/><Relationship Id="rId1" Type="http://schemas.openxmlformats.org/officeDocument/2006/relationships/slideLayout" Target="../slideLayouts/slideLayout1.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s>
</file>

<file path=ppt/slides/_rels/slide20.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8" Type="http://schemas.openxmlformats.org/officeDocument/2006/relationships/image" Target="../media/image20.png"/><Relationship Id="rId13" Type="http://schemas.openxmlformats.org/officeDocument/2006/relationships/image" Target="../media/image25.png"/><Relationship Id="rId18" Type="http://schemas.openxmlformats.org/officeDocument/2006/relationships/image" Target="../media/image30.png"/><Relationship Id="rId3" Type="http://schemas.openxmlformats.org/officeDocument/2006/relationships/image" Target="../media/image15.png"/><Relationship Id="rId7" Type="http://schemas.openxmlformats.org/officeDocument/2006/relationships/image" Target="../media/image19.png"/><Relationship Id="rId12" Type="http://schemas.openxmlformats.org/officeDocument/2006/relationships/image" Target="../media/image24.png"/><Relationship Id="rId17" Type="http://schemas.openxmlformats.org/officeDocument/2006/relationships/image" Target="../media/image29.png"/><Relationship Id="rId2" Type="http://schemas.openxmlformats.org/officeDocument/2006/relationships/image" Target="../media/image14.png"/><Relationship Id="rId16" Type="http://schemas.openxmlformats.org/officeDocument/2006/relationships/image" Target="../media/image28.png"/><Relationship Id="rId1" Type="http://schemas.openxmlformats.org/officeDocument/2006/relationships/slideLayout" Target="../slideLayouts/slideLayout1.xml"/><Relationship Id="rId6" Type="http://schemas.openxmlformats.org/officeDocument/2006/relationships/image" Target="../media/image18.png"/><Relationship Id="rId11" Type="http://schemas.openxmlformats.org/officeDocument/2006/relationships/image" Target="../media/image23.png"/><Relationship Id="rId5" Type="http://schemas.openxmlformats.org/officeDocument/2006/relationships/image" Target="../media/image17.png"/><Relationship Id="rId15" Type="http://schemas.openxmlformats.org/officeDocument/2006/relationships/image" Target="../media/image27.png"/><Relationship Id="rId10" Type="http://schemas.openxmlformats.org/officeDocument/2006/relationships/image" Target="../media/image22.png"/><Relationship Id="rId19" Type="http://schemas.openxmlformats.org/officeDocument/2006/relationships/image" Target="../media/image31.png"/><Relationship Id="rId4" Type="http://schemas.openxmlformats.org/officeDocument/2006/relationships/image" Target="../media/image16.png"/><Relationship Id="rId9" Type="http://schemas.openxmlformats.org/officeDocument/2006/relationships/image" Target="../media/image21.png"/><Relationship Id="rId14" Type="http://schemas.openxmlformats.org/officeDocument/2006/relationships/image" Target="../media/image26.png"/></Relationships>
</file>

<file path=ppt/slides/_rels/slide22.xml.rels><?xml version="1.0" encoding="UTF-8" standalone="yes"?>
<Relationships xmlns="http://schemas.openxmlformats.org/package/2006/relationships"><Relationship Id="rId8" Type="http://schemas.openxmlformats.org/officeDocument/2006/relationships/image" Target="../media/image37.png"/><Relationship Id="rId13" Type="http://schemas.openxmlformats.org/officeDocument/2006/relationships/image" Target="../media/image42.png"/><Relationship Id="rId18" Type="http://schemas.openxmlformats.org/officeDocument/2006/relationships/image" Target="../media/image47.png"/><Relationship Id="rId3" Type="http://schemas.openxmlformats.org/officeDocument/2006/relationships/image" Target="../media/image21.png"/><Relationship Id="rId21" Type="http://schemas.openxmlformats.org/officeDocument/2006/relationships/image" Target="../media/image50.png"/><Relationship Id="rId7" Type="http://schemas.openxmlformats.org/officeDocument/2006/relationships/image" Target="../media/image36.png"/><Relationship Id="rId12" Type="http://schemas.openxmlformats.org/officeDocument/2006/relationships/image" Target="../media/image41.png"/><Relationship Id="rId17" Type="http://schemas.openxmlformats.org/officeDocument/2006/relationships/image" Target="../media/image46.png"/><Relationship Id="rId2" Type="http://schemas.openxmlformats.org/officeDocument/2006/relationships/image" Target="../media/image32.png"/><Relationship Id="rId16" Type="http://schemas.openxmlformats.org/officeDocument/2006/relationships/image" Target="../media/image45.png"/><Relationship Id="rId20" Type="http://schemas.openxmlformats.org/officeDocument/2006/relationships/image" Target="../media/image49.png"/><Relationship Id="rId1" Type="http://schemas.openxmlformats.org/officeDocument/2006/relationships/slideLayout" Target="../slideLayouts/slideLayout1.xml"/><Relationship Id="rId6" Type="http://schemas.openxmlformats.org/officeDocument/2006/relationships/image" Target="../media/image35.png"/><Relationship Id="rId11" Type="http://schemas.openxmlformats.org/officeDocument/2006/relationships/image" Target="../media/image40.png"/><Relationship Id="rId5" Type="http://schemas.openxmlformats.org/officeDocument/2006/relationships/image" Target="../media/image34.png"/><Relationship Id="rId15" Type="http://schemas.openxmlformats.org/officeDocument/2006/relationships/image" Target="../media/image44.png"/><Relationship Id="rId10" Type="http://schemas.openxmlformats.org/officeDocument/2006/relationships/image" Target="../media/image39.png"/><Relationship Id="rId19" Type="http://schemas.openxmlformats.org/officeDocument/2006/relationships/image" Target="../media/image48.png"/><Relationship Id="rId4" Type="http://schemas.openxmlformats.org/officeDocument/2006/relationships/image" Target="../media/image33.png"/><Relationship Id="rId9" Type="http://schemas.openxmlformats.org/officeDocument/2006/relationships/image" Target="../media/image38.png"/><Relationship Id="rId14" Type="http://schemas.openxmlformats.org/officeDocument/2006/relationships/image" Target="../media/image43.png"/><Relationship Id="rId22" Type="http://schemas.openxmlformats.org/officeDocument/2006/relationships/image" Target="../media/image51.png"/></Relationships>
</file>

<file path=ppt/slides/_rels/slide23.xml.rels><?xml version="1.0" encoding="UTF-8" standalone="yes"?>
<Relationships xmlns="http://schemas.openxmlformats.org/package/2006/relationships"><Relationship Id="rId8" Type="http://schemas.openxmlformats.org/officeDocument/2006/relationships/image" Target="../media/image57.png"/><Relationship Id="rId13" Type="http://schemas.openxmlformats.org/officeDocument/2006/relationships/image" Target="../media/image62.png"/><Relationship Id="rId3" Type="http://schemas.openxmlformats.org/officeDocument/2006/relationships/image" Target="../media/image52.png"/><Relationship Id="rId7" Type="http://schemas.openxmlformats.org/officeDocument/2006/relationships/image" Target="../media/image56.png"/><Relationship Id="rId12" Type="http://schemas.openxmlformats.org/officeDocument/2006/relationships/image" Target="../media/image61.png"/><Relationship Id="rId17" Type="http://schemas.openxmlformats.org/officeDocument/2006/relationships/image" Target="../media/image66.png"/><Relationship Id="rId2" Type="http://schemas.openxmlformats.org/officeDocument/2006/relationships/image" Target="../media/image32.png"/><Relationship Id="rId16" Type="http://schemas.openxmlformats.org/officeDocument/2006/relationships/image" Target="../media/image65.png"/><Relationship Id="rId1" Type="http://schemas.openxmlformats.org/officeDocument/2006/relationships/slideLayout" Target="../slideLayouts/slideLayout1.xml"/><Relationship Id="rId6" Type="http://schemas.openxmlformats.org/officeDocument/2006/relationships/image" Target="../media/image55.png"/><Relationship Id="rId11" Type="http://schemas.openxmlformats.org/officeDocument/2006/relationships/image" Target="../media/image60.png"/><Relationship Id="rId5" Type="http://schemas.openxmlformats.org/officeDocument/2006/relationships/image" Target="../media/image54.png"/><Relationship Id="rId15" Type="http://schemas.openxmlformats.org/officeDocument/2006/relationships/image" Target="../media/image64.png"/><Relationship Id="rId10" Type="http://schemas.openxmlformats.org/officeDocument/2006/relationships/image" Target="../media/image59.png"/><Relationship Id="rId4" Type="http://schemas.openxmlformats.org/officeDocument/2006/relationships/image" Target="../media/image53.png"/><Relationship Id="rId9" Type="http://schemas.openxmlformats.org/officeDocument/2006/relationships/image" Target="../media/image58.png"/><Relationship Id="rId14" Type="http://schemas.openxmlformats.org/officeDocument/2006/relationships/image" Target="../media/image63.png"/></Relationships>
</file>

<file path=ppt/slides/_rels/slide24.xml.rels><?xml version="1.0" encoding="UTF-8" standalone="yes"?>
<Relationships xmlns="http://schemas.openxmlformats.org/package/2006/relationships"><Relationship Id="rId2" Type="http://schemas.openxmlformats.org/officeDocument/2006/relationships/image" Target="../media/image67.png"/><Relationship Id="rId1" Type="http://schemas.openxmlformats.org/officeDocument/2006/relationships/slideLayout" Target="../slideLayouts/slideLayout1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image" Target="../media/image68.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id="{3B0F1163-7BF7-4EF1-8B3C-EED73D8BC8D7}"/>
              </a:ext>
            </a:extLst>
          </p:cNvPr>
          <p:cNvGrpSpPr/>
          <p:nvPr/>
        </p:nvGrpSpPr>
        <p:grpSpPr>
          <a:xfrm>
            <a:off x="0" y="67235"/>
            <a:ext cx="7315200" cy="9466729"/>
            <a:chOff x="0" y="45720"/>
            <a:chExt cx="7315200" cy="9466729"/>
          </a:xfrm>
        </p:grpSpPr>
        <p:pic>
          <p:nvPicPr>
            <p:cNvPr id="6" name="Picture 5" descr="Logo created using Canva.">
              <a:extLst>
                <a:ext uri="{FF2B5EF4-FFF2-40B4-BE49-F238E27FC236}">
                  <a16:creationId xmlns:a16="http://schemas.microsoft.com/office/drawing/2014/main" id="{E4073C3E-7A19-4013-BADF-79CA0CE8FD2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5720"/>
              <a:ext cx="7315200" cy="9466729"/>
            </a:xfrm>
            <a:prstGeom prst="rect">
              <a:avLst/>
            </a:prstGeom>
          </p:spPr>
        </p:pic>
        <p:sp>
          <p:nvSpPr>
            <p:cNvPr id="7" name="Action Button: Video 6">
              <a:hlinkClick r:id="rId3" highlightClick="1"/>
              <a:extLst>
                <a:ext uri="{FF2B5EF4-FFF2-40B4-BE49-F238E27FC236}">
                  <a16:creationId xmlns:a16="http://schemas.microsoft.com/office/drawing/2014/main" id="{9C1150F1-3173-4465-80EA-E6A19DF0A663}"/>
                </a:ext>
              </a:extLst>
            </p:cNvPr>
            <p:cNvSpPr/>
            <p:nvPr/>
          </p:nvSpPr>
          <p:spPr>
            <a:xfrm>
              <a:off x="3298562" y="5368066"/>
              <a:ext cx="718073" cy="252493"/>
            </a:xfrm>
            <a:prstGeom prst="actionButtonMovie">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375583279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Text, email&#10;&#10;Description automatically generated">
            <a:extLst>
              <a:ext uri="{FF2B5EF4-FFF2-40B4-BE49-F238E27FC236}">
                <a16:creationId xmlns:a16="http://schemas.microsoft.com/office/drawing/2014/main" id="{D4140686-0FD5-44C8-9732-0A747336971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67235"/>
            <a:ext cx="7315200" cy="9466729"/>
          </a:xfrm>
          <a:prstGeom prst="rect">
            <a:avLst/>
          </a:prstGeom>
        </p:spPr>
      </p:pic>
    </p:spTree>
    <p:extLst>
      <p:ext uri="{BB962C8B-B14F-4D97-AF65-F5344CB8AC3E}">
        <p14:creationId xmlns:p14="http://schemas.microsoft.com/office/powerpoint/2010/main" val="112261925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9E889086-36AC-4BE2-87F3-083749712CCE}"/>
              </a:ext>
            </a:extLst>
          </p:cNvPr>
          <p:cNvPicPr>
            <a:picLocks noChangeAspect="1"/>
          </p:cNvPicPr>
          <p:nvPr/>
        </p:nvPicPr>
        <p:blipFill rotWithShape="1">
          <a:blip r:embed="rId2"/>
          <a:srcRect r="2" b="8381"/>
          <a:stretch/>
        </p:blipFill>
        <p:spPr>
          <a:xfrm rot="43080000">
            <a:off x="683154" y="1213983"/>
            <a:ext cx="5949796" cy="7149242"/>
          </a:xfrm>
          <a:prstGeom prst="rect">
            <a:avLst/>
          </a:prstGeom>
        </p:spPr>
      </p:pic>
    </p:spTree>
    <p:extLst>
      <p:ext uri="{BB962C8B-B14F-4D97-AF65-F5344CB8AC3E}">
        <p14:creationId xmlns:p14="http://schemas.microsoft.com/office/powerpoint/2010/main" val="206182708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4">
            <a:extLst>
              <a:ext uri="{FF2B5EF4-FFF2-40B4-BE49-F238E27FC236}">
                <a16:creationId xmlns:a16="http://schemas.microsoft.com/office/drawing/2014/main" id="{3449FF3B-D6A6-48C3-82C5-E417595BE600}"/>
              </a:ext>
            </a:extLst>
          </p:cNvPr>
          <p:cNvGraphicFramePr>
            <a:graphicFrameLocks noGrp="1"/>
          </p:cNvGraphicFramePr>
          <p:nvPr>
            <p:extLst>
              <p:ext uri="{D42A27DB-BD31-4B8C-83A1-F6EECF244321}">
                <p14:modId xmlns:p14="http://schemas.microsoft.com/office/powerpoint/2010/main" val="1310083869"/>
              </p:ext>
            </p:extLst>
          </p:nvPr>
        </p:nvGraphicFramePr>
        <p:xfrm>
          <a:off x="161295" y="454473"/>
          <a:ext cx="6997494" cy="8971549"/>
        </p:xfrm>
        <a:graphic>
          <a:graphicData uri="http://schemas.openxmlformats.org/drawingml/2006/table">
            <a:tbl>
              <a:tblPr firstRow="1" bandRow="1">
                <a:tableStyleId>{C083E6E3-FA7D-4D7B-A595-EF9225AFEA82}</a:tableStyleId>
              </a:tblPr>
              <a:tblGrid>
                <a:gridCol w="1055802">
                  <a:extLst>
                    <a:ext uri="{9D8B030D-6E8A-4147-A177-3AD203B41FA5}">
                      <a16:colId xmlns:a16="http://schemas.microsoft.com/office/drawing/2014/main" val="2862179715"/>
                    </a:ext>
                  </a:extLst>
                </a:gridCol>
                <a:gridCol w="5941692">
                  <a:extLst>
                    <a:ext uri="{9D8B030D-6E8A-4147-A177-3AD203B41FA5}">
                      <a16:colId xmlns:a16="http://schemas.microsoft.com/office/drawing/2014/main" val="854199669"/>
                    </a:ext>
                  </a:extLst>
                </a:gridCol>
              </a:tblGrid>
              <a:tr h="339613">
                <a:tc>
                  <a:txBody>
                    <a:bodyPr/>
                    <a:lstStyle/>
                    <a:p>
                      <a:r>
                        <a:rPr lang="en-US" sz="1500" dirty="0"/>
                        <a:t>Quarter 1</a:t>
                      </a:r>
                    </a:p>
                  </a:txBody>
                  <a:tcPr marL="96012" marR="96012" marT="48006" marB="48006">
                    <a:lnR w="12700" cap="flat" cmpd="sng" algn="ctr">
                      <a:solidFill>
                        <a:schemeClr val="bg1">
                          <a:lumMod val="65000"/>
                        </a:schemeClr>
                      </a:solidFill>
                      <a:prstDash val="solid"/>
                      <a:round/>
                      <a:headEnd type="none" w="med" len="med"/>
                      <a:tailEnd type="none" w="med" len="med"/>
                    </a:lnR>
                  </a:tcPr>
                </a:tc>
                <a:tc>
                  <a:txBody>
                    <a:bodyPr/>
                    <a:lstStyle/>
                    <a:p>
                      <a:r>
                        <a:rPr lang="en-US" sz="1500" dirty="0"/>
                        <a:t>Standards</a:t>
                      </a:r>
                    </a:p>
                  </a:txBody>
                  <a:tcPr marL="96012" marR="96012" marT="48006" marB="48006">
                    <a:lnL w="12700" cap="flat" cmpd="sng" algn="ctr">
                      <a:solidFill>
                        <a:schemeClr val="bg1">
                          <a:lumMod val="65000"/>
                        </a:schemeClr>
                      </a:solidFill>
                      <a:prstDash val="solid"/>
                      <a:round/>
                      <a:headEnd type="none" w="med" len="med"/>
                      <a:tailEnd type="none" w="med" len="med"/>
                    </a:lnL>
                  </a:tcPr>
                </a:tc>
                <a:extLst>
                  <a:ext uri="{0D108BD9-81ED-4DB2-BD59-A6C34878D82A}">
                    <a16:rowId xmlns:a16="http://schemas.microsoft.com/office/drawing/2014/main" val="1203282315"/>
                  </a:ext>
                </a:extLst>
              </a:tr>
              <a:tr h="1078992">
                <a:tc>
                  <a:txBody>
                    <a:bodyPr/>
                    <a:lstStyle/>
                    <a:p>
                      <a:r>
                        <a:rPr lang="en-US" sz="1500" dirty="0"/>
                        <a:t>Week 1</a:t>
                      </a:r>
                    </a:p>
                  </a:txBody>
                  <a:tcPr marL="96012" marR="96012" marT="48006" marB="48006" anchor="ctr">
                    <a:lnR w="12700" cap="flat" cmpd="sng" algn="ctr">
                      <a:solidFill>
                        <a:schemeClr val="bg1">
                          <a:lumMod val="65000"/>
                        </a:schemeClr>
                      </a:solidFill>
                      <a:prstDash val="solid"/>
                      <a:round/>
                      <a:headEnd type="none" w="med" len="med"/>
                      <a:tailEnd type="none" w="med" len="med"/>
                    </a:lnR>
                  </a:tcPr>
                </a:tc>
                <a:tc>
                  <a:txBody>
                    <a:bodyPr/>
                    <a:lstStyle/>
                    <a:p>
                      <a:endParaRPr lang="en-US" sz="1500" dirty="0"/>
                    </a:p>
                  </a:txBody>
                  <a:tcPr marL="96012" marR="96012" marT="48006" marB="48006" anchor="ctr">
                    <a:lnL w="12700" cap="flat" cmpd="sng" algn="ctr">
                      <a:solidFill>
                        <a:schemeClr val="bg1">
                          <a:lumMod val="65000"/>
                        </a:schemeClr>
                      </a:solidFill>
                      <a:prstDash val="solid"/>
                      <a:round/>
                      <a:headEnd type="none" w="med" len="med"/>
                      <a:tailEnd type="none" w="med" len="med"/>
                    </a:lnL>
                  </a:tcPr>
                </a:tc>
                <a:extLst>
                  <a:ext uri="{0D108BD9-81ED-4DB2-BD59-A6C34878D82A}">
                    <a16:rowId xmlns:a16="http://schemas.microsoft.com/office/drawing/2014/main" val="4141644351"/>
                  </a:ext>
                </a:extLst>
              </a:tr>
              <a:tr h="1078992">
                <a:tc>
                  <a:txBody>
                    <a:bodyPr/>
                    <a:lstStyle/>
                    <a:p>
                      <a:r>
                        <a:rPr lang="en-US" sz="1500" dirty="0"/>
                        <a:t>Week 2</a:t>
                      </a:r>
                    </a:p>
                  </a:txBody>
                  <a:tcPr marL="96012" marR="96012" marT="48006" marB="48006" anchor="ctr">
                    <a:lnR w="12700" cap="flat" cmpd="sng" algn="ctr">
                      <a:solidFill>
                        <a:schemeClr val="bg1">
                          <a:lumMod val="65000"/>
                        </a:schemeClr>
                      </a:solidFill>
                      <a:prstDash val="solid"/>
                      <a:round/>
                      <a:headEnd type="none" w="med" len="med"/>
                      <a:tailEnd type="none" w="med" len="med"/>
                    </a:lnR>
                  </a:tcPr>
                </a:tc>
                <a:tc>
                  <a:txBody>
                    <a:bodyPr/>
                    <a:lstStyle/>
                    <a:p>
                      <a:endParaRPr lang="en-US" sz="1500" dirty="0"/>
                    </a:p>
                  </a:txBody>
                  <a:tcPr marL="96012" marR="96012" marT="48006" marB="48006" anchor="ctr">
                    <a:lnL w="12700" cap="flat" cmpd="sng" algn="ctr">
                      <a:solidFill>
                        <a:schemeClr val="bg1">
                          <a:lumMod val="65000"/>
                        </a:schemeClr>
                      </a:solidFill>
                      <a:prstDash val="solid"/>
                      <a:round/>
                      <a:headEnd type="none" w="med" len="med"/>
                      <a:tailEnd type="none" w="med" len="med"/>
                    </a:lnL>
                  </a:tcPr>
                </a:tc>
                <a:extLst>
                  <a:ext uri="{0D108BD9-81ED-4DB2-BD59-A6C34878D82A}">
                    <a16:rowId xmlns:a16="http://schemas.microsoft.com/office/drawing/2014/main" val="517329028"/>
                  </a:ext>
                </a:extLst>
              </a:tr>
              <a:tr h="1078992">
                <a:tc>
                  <a:txBody>
                    <a:bodyPr/>
                    <a:lstStyle/>
                    <a:p>
                      <a:r>
                        <a:rPr lang="en-US" sz="1500" dirty="0"/>
                        <a:t>Week 3</a:t>
                      </a:r>
                    </a:p>
                  </a:txBody>
                  <a:tcPr marL="96012" marR="96012" marT="48006" marB="48006" anchor="ctr">
                    <a:lnR w="12700" cap="flat" cmpd="sng" algn="ctr">
                      <a:solidFill>
                        <a:schemeClr val="bg1">
                          <a:lumMod val="65000"/>
                        </a:schemeClr>
                      </a:solidFill>
                      <a:prstDash val="solid"/>
                      <a:round/>
                      <a:headEnd type="none" w="med" len="med"/>
                      <a:tailEnd type="none" w="med" len="med"/>
                    </a:lnR>
                  </a:tcPr>
                </a:tc>
                <a:tc>
                  <a:txBody>
                    <a:bodyPr/>
                    <a:lstStyle/>
                    <a:p>
                      <a:endParaRPr lang="en-US" sz="1500" dirty="0"/>
                    </a:p>
                  </a:txBody>
                  <a:tcPr marL="96012" marR="96012" marT="48006" marB="48006" anchor="ctr">
                    <a:lnL w="12700" cap="flat" cmpd="sng" algn="ctr">
                      <a:solidFill>
                        <a:schemeClr val="bg1">
                          <a:lumMod val="65000"/>
                        </a:schemeClr>
                      </a:solidFill>
                      <a:prstDash val="solid"/>
                      <a:round/>
                      <a:headEnd type="none" w="med" len="med"/>
                      <a:tailEnd type="none" w="med" len="med"/>
                    </a:lnL>
                  </a:tcPr>
                </a:tc>
                <a:extLst>
                  <a:ext uri="{0D108BD9-81ED-4DB2-BD59-A6C34878D82A}">
                    <a16:rowId xmlns:a16="http://schemas.microsoft.com/office/drawing/2014/main" val="1881438809"/>
                  </a:ext>
                </a:extLst>
              </a:tr>
              <a:tr h="1078992">
                <a:tc>
                  <a:txBody>
                    <a:bodyPr/>
                    <a:lstStyle/>
                    <a:p>
                      <a:r>
                        <a:rPr lang="en-US" sz="1500" dirty="0"/>
                        <a:t>Week 4</a:t>
                      </a:r>
                    </a:p>
                  </a:txBody>
                  <a:tcPr marL="96012" marR="96012" marT="48006" marB="48006" anchor="ctr">
                    <a:lnR w="12700" cap="flat" cmpd="sng" algn="ctr">
                      <a:solidFill>
                        <a:schemeClr val="bg1">
                          <a:lumMod val="65000"/>
                        </a:schemeClr>
                      </a:solidFill>
                      <a:prstDash val="solid"/>
                      <a:round/>
                      <a:headEnd type="none" w="med" len="med"/>
                      <a:tailEnd type="none" w="med" len="med"/>
                    </a:lnR>
                  </a:tcPr>
                </a:tc>
                <a:tc>
                  <a:txBody>
                    <a:bodyPr/>
                    <a:lstStyle/>
                    <a:p>
                      <a:endParaRPr lang="en-US" sz="1500" dirty="0"/>
                    </a:p>
                  </a:txBody>
                  <a:tcPr marL="96012" marR="96012" marT="48006" marB="48006" anchor="ctr">
                    <a:lnL w="12700" cap="flat" cmpd="sng" algn="ctr">
                      <a:solidFill>
                        <a:schemeClr val="bg1">
                          <a:lumMod val="65000"/>
                        </a:schemeClr>
                      </a:solidFill>
                      <a:prstDash val="solid"/>
                      <a:round/>
                      <a:headEnd type="none" w="med" len="med"/>
                      <a:tailEnd type="none" w="med" len="med"/>
                    </a:lnL>
                  </a:tcPr>
                </a:tc>
                <a:extLst>
                  <a:ext uri="{0D108BD9-81ED-4DB2-BD59-A6C34878D82A}">
                    <a16:rowId xmlns:a16="http://schemas.microsoft.com/office/drawing/2014/main" val="1657648692"/>
                  </a:ext>
                </a:extLst>
              </a:tr>
              <a:tr h="1078992">
                <a:tc>
                  <a:txBody>
                    <a:bodyPr/>
                    <a:lstStyle/>
                    <a:p>
                      <a:r>
                        <a:rPr lang="en-US" sz="1500" dirty="0"/>
                        <a:t>Week 5</a:t>
                      </a:r>
                    </a:p>
                  </a:txBody>
                  <a:tcPr marL="96012" marR="96012" marT="48006" marB="48006" anchor="ctr">
                    <a:lnR w="12700" cap="flat" cmpd="sng" algn="ctr">
                      <a:solidFill>
                        <a:schemeClr val="bg1">
                          <a:lumMod val="65000"/>
                        </a:schemeClr>
                      </a:solidFill>
                      <a:prstDash val="solid"/>
                      <a:round/>
                      <a:headEnd type="none" w="med" len="med"/>
                      <a:tailEnd type="none" w="med" len="med"/>
                    </a:lnR>
                  </a:tcPr>
                </a:tc>
                <a:tc>
                  <a:txBody>
                    <a:bodyPr/>
                    <a:lstStyle/>
                    <a:p>
                      <a:endParaRPr lang="en-US" sz="1500" dirty="0"/>
                    </a:p>
                  </a:txBody>
                  <a:tcPr marL="96012" marR="96012" marT="48006" marB="48006" anchor="ctr">
                    <a:lnL w="12700" cap="flat" cmpd="sng" algn="ctr">
                      <a:solidFill>
                        <a:schemeClr val="bg1">
                          <a:lumMod val="65000"/>
                        </a:schemeClr>
                      </a:solidFill>
                      <a:prstDash val="solid"/>
                      <a:round/>
                      <a:headEnd type="none" w="med" len="med"/>
                      <a:tailEnd type="none" w="med" len="med"/>
                    </a:lnL>
                  </a:tcPr>
                </a:tc>
                <a:extLst>
                  <a:ext uri="{0D108BD9-81ED-4DB2-BD59-A6C34878D82A}">
                    <a16:rowId xmlns:a16="http://schemas.microsoft.com/office/drawing/2014/main" val="1165649537"/>
                  </a:ext>
                </a:extLst>
              </a:tr>
              <a:tr h="1078992">
                <a:tc>
                  <a:txBody>
                    <a:bodyPr/>
                    <a:lstStyle/>
                    <a:p>
                      <a:r>
                        <a:rPr lang="en-US" sz="1500" dirty="0"/>
                        <a:t>Week 6</a:t>
                      </a:r>
                    </a:p>
                  </a:txBody>
                  <a:tcPr marL="96012" marR="96012" marT="48006" marB="48006" anchor="ctr">
                    <a:lnR w="12700" cap="flat" cmpd="sng" algn="ctr">
                      <a:solidFill>
                        <a:schemeClr val="bg1">
                          <a:lumMod val="65000"/>
                        </a:schemeClr>
                      </a:solidFill>
                      <a:prstDash val="solid"/>
                      <a:round/>
                      <a:headEnd type="none" w="med" len="med"/>
                      <a:tailEnd type="none" w="med" len="med"/>
                    </a:lnR>
                  </a:tcPr>
                </a:tc>
                <a:tc>
                  <a:txBody>
                    <a:bodyPr/>
                    <a:lstStyle/>
                    <a:p>
                      <a:endParaRPr lang="en-US" sz="1500" dirty="0"/>
                    </a:p>
                  </a:txBody>
                  <a:tcPr marL="96012" marR="96012" marT="48006" marB="48006" anchor="ctr">
                    <a:lnL w="12700" cap="flat" cmpd="sng" algn="ctr">
                      <a:solidFill>
                        <a:schemeClr val="bg1">
                          <a:lumMod val="65000"/>
                        </a:schemeClr>
                      </a:solidFill>
                      <a:prstDash val="solid"/>
                      <a:round/>
                      <a:headEnd type="none" w="med" len="med"/>
                      <a:tailEnd type="none" w="med" len="med"/>
                    </a:lnL>
                  </a:tcPr>
                </a:tc>
                <a:extLst>
                  <a:ext uri="{0D108BD9-81ED-4DB2-BD59-A6C34878D82A}">
                    <a16:rowId xmlns:a16="http://schemas.microsoft.com/office/drawing/2014/main" val="800227941"/>
                  </a:ext>
                </a:extLst>
              </a:tr>
              <a:tr h="1078992">
                <a:tc>
                  <a:txBody>
                    <a:bodyPr/>
                    <a:lstStyle/>
                    <a:p>
                      <a:r>
                        <a:rPr lang="en-US" sz="1500" dirty="0"/>
                        <a:t>Week 7</a:t>
                      </a:r>
                    </a:p>
                  </a:txBody>
                  <a:tcPr marL="96012" marR="96012" marT="48006" marB="48006" anchor="ctr">
                    <a:lnR w="12700" cap="flat" cmpd="sng" algn="ctr">
                      <a:solidFill>
                        <a:schemeClr val="bg1">
                          <a:lumMod val="65000"/>
                        </a:schemeClr>
                      </a:solidFill>
                      <a:prstDash val="solid"/>
                      <a:round/>
                      <a:headEnd type="none" w="med" len="med"/>
                      <a:tailEnd type="none" w="med" len="med"/>
                    </a:lnR>
                  </a:tcPr>
                </a:tc>
                <a:tc>
                  <a:txBody>
                    <a:bodyPr/>
                    <a:lstStyle/>
                    <a:p>
                      <a:endParaRPr lang="en-US" sz="1500" dirty="0"/>
                    </a:p>
                  </a:txBody>
                  <a:tcPr marL="96012" marR="96012" marT="48006" marB="48006" anchor="ctr">
                    <a:lnL w="12700" cap="flat" cmpd="sng" algn="ctr">
                      <a:solidFill>
                        <a:schemeClr val="bg1">
                          <a:lumMod val="65000"/>
                        </a:schemeClr>
                      </a:solidFill>
                      <a:prstDash val="solid"/>
                      <a:round/>
                      <a:headEnd type="none" w="med" len="med"/>
                      <a:tailEnd type="none" w="med" len="med"/>
                    </a:lnL>
                  </a:tcPr>
                </a:tc>
                <a:extLst>
                  <a:ext uri="{0D108BD9-81ED-4DB2-BD59-A6C34878D82A}">
                    <a16:rowId xmlns:a16="http://schemas.microsoft.com/office/drawing/2014/main" val="4226133327"/>
                  </a:ext>
                </a:extLst>
              </a:tr>
              <a:tr h="1078992">
                <a:tc>
                  <a:txBody>
                    <a:bodyPr/>
                    <a:lstStyle/>
                    <a:p>
                      <a:r>
                        <a:rPr lang="en-US" sz="1500" dirty="0"/>
                        <a:t>Week 8</a:t>
                      </a:r>
                    </a:p>
                  </a:txBody>
                  <a:tcPr marL="96012" marR="96012" marT="48006" marB="48006" anchor="ctr">
                    <a:lnR w="12700" cap="flat" cmpd="sng" algn="ctr">
                      <a:solidFill>
                        <a:schemeClr val="bg1">
                          <a:lumMod val="65000"/>
                        </a:schemeClr>
                      </a:solidFill>
                      <a:prstDash val="solid"/>
                      <a:round/>
                      <a:headEnd type="none" w="med" len="med"/>
                      <a:tailEnd type="none" w="med" len="med"/>
                    </a:lnR>
                  </a:tcPr>
                </a:tc>
                <a:tc>
                  <a:txBody>
                    <a:bodyPr/>
                    <a:lstStyle/>
                    <a:p>
                      <a:endParaRPr lang="en-US" sz="1500" dirty="0"/>
                    </a:p>
                  </a:txBody>
                  <a:tcPr marL="96012" marR="96012" marT="48006" marB="48006" anchor="ctr">
                    <a:lnL w="12700" cap="flat" cmpd="sng" algn="ctr">
                      <a:solidFill>
                        <a:schemeClr val="bg1">
                          <a:lumMod val="65000"/>
                        </a:schemeClr>
                      </a:solidFill>
                      <a:prstDash val="solid"/>
                      <a:round/>
                      <a:headEnd type="none" w="med" len="med"/>
                      <a:tailEnd type="none" w="med" len="med"/>
                    </a:lnL>
                  </a:tcPr>
                </a:tc>
                <a:extLst>
                  <a:ext uri="{0D108BD9-81ED-4DB2-BD59-A6C34878D82A}">
                    <a16:rowId xmlns:a16="http://schemas.microsoft.com/office/drawing/2014/main" val="3110511246"/>
                  </a:ext>
                </a:extLst>
              </a:tr>
            </a:tbl>
          </a:graphicData>
        </a:graphic>
      </p:graphicFrame>
      <p:sp>
        <p:nvSpPr>
          <p:cNvPr id="5" name="TextBox 4">
            <a:extLst>
              <a:ext uri="{FF2B5EF4-FFF2-40B4-BE49-F238E27FC236}">
                <a16:creationId xmlns:a16="http://schemas.microsoft.com/office/drawing/2014/main" id="{D187604B-B4E8-482D-A2BF-A34E0ACDDD22}"/>
              </a:ext>
            </a:extLst>
          </p:cNvPr>
          <p:cNvSpPr txBox="1"/>
          <p:nvPr/>
        </p:nvSpPr>
        <p:spPr>
          <a:xfrm>
            <a:off x="83292" y="45642"/>
            <a:ext cx="1535292" cy="399789"/>
          </a:xfrm>
          <a:prstGeom prst="rect">
            <a:avLst/>
          </a:prstGeom>
          <a:noFill/>
        </p:spPr>
        <p:txBody>
          <a:bodyPr wrap="none" rtlCol="0">
            <a:spAutoFit/>
          </a:bodyPr>
          <a:lstStyle/>
          <a:p>
            <a:r>
              <a:rPr lang="en-US" sz="1998" dirty="0"/>
              <a:t>Pacing Guide</a:t>
            </a:r>
          </a:p>
        </p:txBody>
      </p:sp>
    </p:spTree>
    <p:extLst>
      <p:ext uri="{BB962C8B-B14F-4D97-AF65-F5344CB8AC3E}">
        <p14:creationId xmlns:p14="http://schemas.microsoft.com/office/powerpoint/2010/main" val="170225158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4">
            <a:extLst>
              <a:ext uri="{FF2B5EF4-FFF2-40B4-BE49-F238E27FC236}">
                <a16:creationId xmlns:a16="http://schemas.microsoft.com/office/drawing/2014/main" id="{3449FF3B-D6A6-48C3-82C5-E417595BE600}"/>
              </a:ext>
            </a:extLst>
          </p:cNvPr>
          <p:cNvGraphicFramePr>
            <a:graphicFrameLocks noGrp="1"/>
          </p:cNvGraphicFramePr>
          <p:nvPr/>
        </p:nvGraphicFramePr>
        <p:xfrm>
          <a:off x="161295" y="454473"/>
          <a:ext cx="6997494" cy="8971549"/>
        </p:xfrm>
        <a:graphic>
          <a:graphicData uri="http://schemas.openxmlformats.org/drawingml/2006/table">
            <a:tbl>
              <a:tblPr firstRow="1" bandRow="1">
                <a:tableStyleId>{C083E6E3-FA7D-4D7B-A595-EF9225AFEA82}</a:tableStyleId>
              </a:tblPr>
              <a:tblGrid>
                <a:gridCol w="1055802">
                  <a:extLst>
                    <a:ext uri="{9D8B030D-6E8A-4147-A177-3AD203B41FA5}">
                      <a16:colId xmlns:a16="http://schemas.microsoft.com/office/drawing/2014/main" val="2862179715"/>
                    </a:ext>
                  </a:extLst>
                </a:gridCol>
                <a:gridCol w="5941692">
                  <a:extLst>
                    <a:ext uri="{9D8B030D-6E8A-4147-A177-3AD203B41FA5}">
                      <a16:colId xmlns:a16="http://schemas.microsoft.com/office/drawing/2014/main" val="854199669"/>
                    </a:ext>
                  </a:extLst>
                </a:gridCol>
              </a:tblGrid>
              <a:tr h="339613">
                <a:tc>
                  <a:txBody>
                    <a:bodyPr/>
                    <a:lstStyle/>
                    <a:p>
                      <a:r>
                        <a:rPr lang="en-US" sz="1500" dirty="0"/>
                        <a:t>Quarter 2</a:t>
                      </a:r>
                    </a:p>
                  </a:txBody>
                  <a:tcPr marL="96012" marR="96012" marT="48006" marB="48006">
                    <a:lnR w="12700" cap="flat" cmpd="sng" algn="ctr">
                      <a:solidFill>
                        <a:schemeClr val="bg1">
                          <a:lumMod val="65000"/>
                        </a:schemeClr>
                      </a:solidFill>
                      <a:prstDash val="solid"/>
                      <a:round/>
                      <a:headEnd type="none" w="med" len="med"/>
                      <a:tailEnd type="none" w="med" len="med"/>
                    </a:lnR>
                  </a:tcPr>
                </a:tc>
                <a:tc>
                  <a:txBody>
                    <a:bodyPr/>
                    <a:lstStyle/>
                    <a:p>
                      <a:r>
                        <a:rPr lang="en-US" sz="1500" dirty="0"/>
                        <a:t>Standards</a:t>
                      </a:r>
                    </a:p>
                  </a:txBody>
                  <a:tcPr marL="96012" marR="96012" marT="48006" marB="48006">
                    <a:lnL w="12700" cap="flat" cmpd="sng" algn="ctr">
                      <a:solidFill>
                        <a:schemeClr val="bg1">
                          <a:lumMod val="65000"/>
                        </a:schemeClr>
                      </a:solidFill>
                      <a:prstDash val="solid"/>
                      <a:round/>
                      <a:headEnd type="none" w="med" len="med"/>
                      <a:tailEnd type="none" w="med" len="med"/>
                    </a:lnL>
                  </a:tcPr>
                </a:tc>
                <a:extLst>
                  <a:ext uri="{0D108BD9-81ED-4DB2-BD59-A6C34878D82A}">
                    <a16:rowId xmlns:a16="http://schemas.microsoft.com/office/drawing/2014/main" val="1203282315"/>
                  </a:ext>
                </a:extLst>
              </a:tr>
              <a:tr h="1078992">
                <a:tc>
                  <a:txBody>
                    <a:bodyPr/>
                    <a:lstStyle/>
                    <a:p>
                      <a:r>
                        <a:rPr lang="en-US" sz="1500" dirty="0"/>
                        <a:t>Week 1</a:t>
                      </a:r>
                    </a:p>
                  </a:txBody>
                  <a:tcPr marL="96012" marR="96012" marT="48006" marB="48006" anchor="ctr">
                    <a:lnR w="12700" cap="flat" cmpd="sng" algn="ctr">
                      <a:solidFill>
                        <a:schemeClr val="bg1">
                          <a:lumMod val="65000"/>
                        </a:schemeClr>
                      </a:solidFill>
                      <a:prstDash val="solid"/>
                      <a:round/>
                      <a:headEnd type="none" w="med" len="med"/>
                      <a:tailEnd type="none" w="med" len="med"/>
                    </a:lnR>
                  </a:tcPr>
                </a:tc>
                <a:tc>
                  <a:txBody>
                    <a:bodyPr/>
                    <a:lstStyle/>
                    <a:p>
                      <a:endParaRPr lang="en-US" sz="1500" dirty="0"/>
                    </a:p>
                  </a:txBody>
                  <a:tcPr marL="96012" marR="96012" marT="48006" marB="48006" anchor="ctr">
                    <a:lnL w="12700" cap="flat" cmpd="sng" algn="ctr">
                      <a:solidFill>
                        <a:schemeClr val="bg1">
                          <a:lumMod val="65000"/>
                        </a:schemeClr>
                      </a:solidFill>
                      <a:prstDash val="solid"/>
                      <a:round/>
                      <a:headEnd type="none" w="med" len="med"/>
                      <a:tailEnd type="none" w="med" len="med"/>
                    </a:lnL>
                  </a:tcPr>
                </a:tc>
                <a:extLst>
                  <a:ext uri="{0D108BD9-81ED-4DB2-BD59-A6C34878D82A}">
                    <a16:rowId xmlns:a16="http://schemas.microsoft.com/office/drawing/2014/main" val="4141644351"/>
                  </a:ext>
                </a:extLst>
              </a:tr>
              <a:tr h="1078992">
                <a:tc>
                  <a:txBody>
                    <a:bodyPr/>
                    <a:lstStyle/>
                    <a:p>
                      <a:r>
                        <a:rPr lang="en-US" sz="1500" dirty="0"/>
                        <a:t>Week 2</a:t>
                      </a:r>
                    </a:p>
                  </a:txBody>
                  <a:tcPr marL="96012" marR="96012" marT="48006" marB="48006" anchor="ctr">
                    <a:lnR w="12700" cap="flat" cmpd="sng" algn="ctr">
                      <a:solidFill>
                        <a:schemeClr val="bg1">
                          <a:lumMod val="65000"/>
                        </a:schemeClr>
                      </a:solidFill>
                      <a:prstDash val="solid"/>
                      <a:round/>
                      <a:headEnd type="none" w="med" len="med"/>
                      <a:tailEnd type="none" w="med" len="med"/>
                    </a:lnR>
                  </a:tcPr>
                </a:tc>
                <a:tc>
                  <a:txBody>
                    <a:bodyPr/>
                    <a:lstStyle/>
                    <a:p>
                      <a:endParaRPr lang="en-US" sz="1500" dirty="0"/>
                    </a:p>
                  </a:txBody>
                  <a:tcPr marL="96012" marR="96012" marT="48006" marB="48006" anchor="ctr">
                    <a:lnL w="12700" cap="flat" cmpd="sng" algn="ctr">
                      <a:solidFill>
                        <a:schemeClr val="bg1">
                          <a:lumMod val="65000"/>
                        </a:schemeClr>
                      </a:solidFill>
                      <a:prstDash val="solid"/>
                      <a:round/>
                      <a:headEnd type="none" w="med" len="med"/>
                      <a:tailEnd type="none" w="med" len="med"/>
                    </a:lnL>
                  </a:tcPr>
                </a:tc>
                <a:extLst>
                  <a:ext uri="{0D108BD9-81ED-4DB2-BD59-A6C34878D82A}">
                    <a16:rowId xmlns:a16="http://schemas.microsoft.com/office/drawing/2014/main" val="517329028"/>
                  </a:ext>
                </a:extLst>
              </a:tr>
              <a:tr h="1078992">
                <a:tc>
                  <a:txBody>
                    <a:bodyPr/>
                    <a:lstStyle/>
                    <a:p>
                      <a:r>
                        <a:rPr lang="en-US" sz="1500" dirty="0"/>
                        <a:t>Week 3</a:t>
                      </a:r>
                    </a:p>
                  </a:txBody>
                  <a:tcPr marL="96012" marR="96012" marT="48006" marB="48006" anchor="ctr">
                    <a:lnR w="12700" cap="flat" cmpd="sng" algn="ctr">
                      <a:solidFill>
                        <a:schemeClr val="bg1">
                          <a:lumMod val="65000"/>
                        </a:schemeClr>
                      </a:solidFill>
                      <a:prstDash val="solid"/>
                      <a:round/>
                      <a:headEnd type="none" w="med" len="med"/>
                      <a:tailEnd type="none" w="med" len="med"/>
                    </a:lnR>
                  </a:tcPr>
                </a:tc>
                <a:tc>
                  <a:txBody>
                    <a:bodyPr/>
                    <a:lstStyle/>
                    <a:p>
                      <a:endParaRPr lang="en-US" sz="1500" dirty="0"/>
                    </a:p>
                  </a:txBody>
                  <a:tcPr marL="96012" marR="96012" marT="48006" marB="48006" anchor="ctr">
                    <a:lnL w="12700" cap="flat" cmpd="sng" algn="ctr">
                      <a:solidFill>
                        <a:schemeClr val="bg1">
                          <a:lumMod val="65000"/>
                        </a:schemeClr>
                      </a:solidFill>
                      <a:prstDash val="solid"/>
                      <a:round/>
                      <a:headEnd type="none" w="med" len="med"/>
                      <a:tailEnd type="none" w="med" len="med"/>
                    </a:lnL>
                  </a:tcPr>
                </a:tc>
                <a:extLst>
                  <a:ext uri="{0D108BD9-81ED-4DB2-BD59-A6C34878D82A}">
                    <a16:rowId xmlns:a16="http://schemas.microsoft.com/office/drawing/2014/main" val="1881438809"/>
                  </a:ext>
                </a:extLst>
              </a:tr>
              <a:tr h="1078992">
                <a:tc>
                  <a:txBody>
                    <a:bodyPr/>
                    <a:lstStyle/>
                    <a:p>
                      <a:r>
                        <a:rPr lang="en-US" sz="1500" dirty="0"/>
                        <a:t>Week 4</a:t>
                      </a:r>
                    </a:p>
                  </a:txBody>
                  <a:tcPr marL="96012" marR="96012" marT="48006" marB="48006" anchor="ctr">
                    <a:lnR w="12700" cap="flat" cmpd="sng" algn="ctr">
                      <a:solidFill>
                        <a:schemeClr val="bg1">
                          <a:lumMod val="65000"/>
                        </a:schemeClr>
                      </a:solidFill>
                      <a:prstDash val="solid"/>
                      <a:round/>
                      <a:headEnd type="none" w="med" len="med"/>
                      <a:tailEnd type="none" w="med" len="med"/>
                    </a:lnR>
                  </a:tcPr>
                </a:tc>
                <a:tc>
                  <a:txBody>
                    <a:bodyPr/>
                    <a:lstStyle/>
                    <a:p>
                      <a:endParaRPr lang="en-US" sz="1500" dirty="0"/>
                    </a:p>
                  </a:txBody>
                  <a:tcPr marL="96012" marR="96012" marT="48006" marB="48006" anchor="ctr">
                    <a:lnL w="12700" cap="flat" cmpd="sng" algn="ctr">
                      <a:solidFill>
                        <a:schemeClr val="bg1">
                          <a:lumMod val="65000"/>
                        </a:schemeClr>
                      </a:solidFill>
                      <a:prstDash val="solid"/>
                      <a:round/>
                      <a:headEnd type="none" w="med" len="med"/>
                      <a:tailEnd type="none" w="med" len="med"/>
                    </a:lnL>
                  </a:tcPr>
                </a:tc>
                <a:extLst>
                  <a:ext uri="{0D108BD9-81ED-4DB2-BD59-A6C34878D82A}">
                    <a16:rowId xmlns:a16="http://schemas.microsoft.com/office/drawing/2014/main" val="1657648692"/>
                  </a:ext>
                </a:extLst>
              </a:tr>
              <a:tr h="1078992">
                <a:tc>
                  <a:txBody>
                    <a:bodyPr/>
                    <a:lstStyle/>
                    <a:p>
                      <a:r>
                        <a:rPr lang="en-US" sz="1500" dirty="0"/>
                        <a:t>Week 5</a:t>
                      </a:r>
                    </a:p>
                  </a:txBody>
                  <a:tcPr marL="96012" marR="96012" marT="48006" marB="48006" anchor="ctr">
                    <a:lnR w="12700" cap="flat" cmpd="sng" algn="ctr">
                      <a:solidFill>
                        <a:schemeClr val="bg1">
                          <a:lumMod val="65000"/>
                        </a:schemeClr>
                      </a:solidFill>
                      <a:prstDash val="solid"/>
                      <a:round/>
                      <a:headEnd type="none" w="med" len="med"/>
                      <a:tailEnd type="none" w="med" len="med"/>
                    </a:lnR>
                  </a:tcPr>
                </a:tc>
                <a:tc>
                  <a:txBody>
                    <a:bodyPr/>
                    <a:lstStyle/>
                    <a:p>
                      <a:endParaRPr lang="en-US" sz="1500" dirty="0"/>
                    </a:p>
                  </a:txBody>
                  <a:tcPr marL="96012" marR="96012" marT="48006" marB="48006" anchor="ctr">
                    <a:lnL w="12700" cap="flat" cmpd="sng" algn="ctr">
                      <a:solidFill>
                        <a:schemeClr val="bg1">
                          <a:lumMod val="65000"/>
                        </a:schemeClr>
                      </a:solidFill>
                      <a:prstDash val="solid"/>
                      <a:round/>
                      <a:headEnd type="none" w="med" len="med"/>
                      <a:tailEnd type="none" w="med" len="med"/>
                    </a:lnL>
                  </a:tcPr>
                </a:tc>
                <a:extLst>
                  <a:ext uri="{0D108BD9-81ED-4DB2-BD59-A6C34878D82A}">
                    <a16:rowId xmlns:a16="http://schemas.microsoft.com/office/drawing/2014/main" val="1165649537"/>
                  </a:ext>
                </a:extLst>
              </a:tr>
              <a:tr h="1078992">
                <a:tc>
                  <a:txBody>
                    <a:bodyPr/>
                    <a:lstStyle/>
                    <a:p>
                      <a:r>
                        <a:rPr lang="en-US" sz="1500" dirty="0"/>
                        <a:t>Week 6</a:t>
                      </a:r>
                    </a:p>
                  </a:txBody>
                  <a:tcPr marL="96012" marR="96012" marT="48006" marB="48006" anchor="ctr">
                    <a:lnR w="12700" cap="flat" cmpd="sng" algn="ctr">
                      <a:solidFill>
                        <a:schemeClr val="bg1">
                          <a:lumMod val="65000"/>
                        </a:schemeClr>
                      </a:solidFill>
                      <a:prstDash val="solid"/>
                      <a:round/>
                      <a:headEnd type="none" w="med" len="med"/>
                      <a:tailEnd type="none" w="med" len="med"/>
                    </a:lnR>
                  </a:tcPr>
                </a:tc>
                <a:tc>
                  <a:txBody>
                    <a:bodyPr/>
                    <a:lstStyle/>
                    <a:p>
                      <a:endParaRPr lang="en-US" sz="1500" dirty="0"/>
                    </a:p>
                  </a:txBody>
                  <a:tcPr marL="96012" marR="96012" marT="48006" marB="48006" anchor="ctr">
                    <a:lnL w="12700" cap="flat" cmpd="sng" algn="ctr">
                      <a:solidFill>
                        <a:schemeClr val="bg1">
                          <a:lumMod val="65000"/>
                        </a:schemeClr>
                      </a:solidFill>
                      <a:prstDash val="solid"/>
                      <a:round/>
                      <a:headEnd type="none" w="med" len="med"/>
                      <a:tailEnd type="none" w="med" len="med"/>
                    </a:lnL>
                  </a:tcPr>
                </a:tc>
                <a:extLst>
                  <a:ext uri="{0D108BD9-81ED-4DB2-BD59-A6C34878D82A}">
                    <a16:rowId xmlns:a16="http://schemas.microsoft.com/office/drawing/2014/main" val="800227941"/>
                  </a:ext>
                </a:extLst>
              </a:tr>
              <a:tr h="1078992">
                <a:tc>
                  <a:txBody>
                    <a:bodyPr/>
                    <a:lstStyle/>
                    <a:p>
                      <a:r>
                        <a:rPr lang="en-US" sz="1500" dirty="0"/>
                        <a:t>Week 7</a:t>
                      </a:r>
                    </a:p>
                  </a:txBody>
                  <a:tcPr marL="96012" marR="96012" marT="48006" marB="48006" anchor="ctr">
                    <a:lnR w="12700" cap="flat" cmpd="sng" algn="ctr">
                      <a:solidFill>
                        <a:schemeClr val="bg1">
                          <a:lumMod val="65000"/>
                        </a:schemeClr>
                      </a:solidFill>
                      <a:prstDash val="solid"/>
                      <a:round/>
                      <a:headEnd type="none" w="med" len="med"/>
                      <a:tailEnd type="none" w="med" len="med"/>
                    </a:lnR>
                  </a:tcPr>
                </a:tc>
                <a:tc>
                  <a:txBody>
                    <a:bodyPr/>
                    <a:lstStyle/>
                    <a:p>
                      <a:endParaRPr lang="en-US" sz="1500" dirty="0"/>
                    </a:p>
                  </a:txBody>
                  <a:tcPr marL="96012" marR="96012" marT="48006" marB="48006" anchor="ctr">
                    <a:lnL w="12700" cap="flat" cmpd="sng" algn="ctr">
                      <a:solidFill>
                        <a:schemeClr val="bg1">
                          <a:lumMod val="65000"/>
                        </a:schemeClr>
                      </a:solidFill>
                      <a:prstDash val="solid"/>
                      <a:round/>
                      <a:headEnd type="none" w="med" len="med"/>
                      <a:tailEnd type="none" w="med" len="med"/>
                    </a:lnL>
                  </a:tcPr>
                </a:tc>
                <a:extLst>
                  <a:ext uri="{0D108BD9-81ED-4DB2-BD59-A6C34878D82A}">
                    <a16:rowId xmlns:a16="http://schemas.microsoft.com/office/drawing/2014/main" val="4226133327"/>
                  </a:ext>
                </a:extLst>
              </a:tr>
              <a:tr h="1078992">
                <a:tc>
                  <a:txBody>
                    <a:bodyPr/>
                    <a:lstStyle/>
                    <a:p>
                      <a:r>
                        <a:rPr lang="en-US" sz="1500" dirty="0"/>
                        <a:t>Week 8</a:t>
                      </a:r>
                    </a:p>
                  </a:txBody>
                  <a:tcPr marL="96012" marR="96012" marT="48006" marB="48006" anchor="ctr">
                    <a:lnR w="12700" cap="flat" cmpd="sng" algn="ctr">
                      <a:solidFill>
                        <a:schemeClr val="bg1">
                          <a:lumMod val="65000"/>
                        </a:schemeClr>
                      </a:solidFill>
                      <a:prstDash val="solid"/>
                      <a:round/>
                      <a:headEnd type="none" w="med" len="med"/>
                      <a:tailEnd type="none" w="med" len="med"/>
                    </a:lnR>
                  </a:tcPr>
                </a:tc>
                <a:tc>
                  <a:txBody>
                    <a:bodyPr/>
                    <a:lstStyle/>
                    <a:p>
                      <a:endParaRPr lang="en-US" sz="1500" dirty="0"/>
                    </a:p>
                  </a:txBody>
                  <a:tcPr marL="96012" marR="96012" marT="48006" marB="48006" anchor="ctr">
                    <a:lnL w="12700" cap="flat" cmpd="sng" algn="ctr">
                      <a:solidFill>
                        <a:schemeClr val="bg1">
                          <a:lumMod val="65000"/>
                        </a:schemeClr>
                      </a:solidFill>
                      <a:prstDash val="solid"/>
                      <a:round/>
                      <a:headEnd type="none" w="med" len="med"/>
                      <a:tailEnd type="none" w="med" len="med"/>
                    </a:lnL>
                  </a:tcPr>
                </a:tc>
                <a:extLst>
                  <a:ext uri="{0D108BD9-81ED-4DB2-BD59-A6C34878D82A}">
                    <a16:rowId xmlns:a16="http://schemas.microsoft.com/office/drawing/2014/main" val="3110511246"/>
                  </a:ext>
                </a:extLst>
              </a:tr>
            </a:tbl>
          </a:graphicData>
        </a:graphic>
      </p:graphicFrame>
      <p:sp>
        <p:nvSpPr>
          <p:cNvPr id="5" name="TextBox 4">
            <a:extLst>
              <a:ext uri="{FF2B5EF4-FFF2-40B4-BE49-F238E27FC236}">
                <a16:creationId xmlns:a16="http://schemas.microsoft.com/office/drawing/2014/main" id="{D187604B-B4E8-482D-A2BF-A34E0ACDDD22}"/>
              </a:ext>
            </a:extLst>
          </p:cNvPr>
          <p:cNvSpPr txBox="1"/>
          <p:nvPr/>
        </p:nvSpPr>
        <p:spPr>
          <a:xfrm>
            <a:off x="83292" y="45642"/>
            <a:ext cx="1535292" cy="399789"/>
          </a:xfrm>
          <a:prstGeom prst="rect">
            <a:avLst/>
          </a:prstGeom>
          <a:noFill/>
        </p:spPr>
        <p:txBody>
          <a:bodyPr wrap="none" rtlCol="0">
            <a:spAutoFit/>
          </a:bodyPr>
          <a:lstStyle/>
          <a:p>
            <a:r>
              <a:rPr lang="en-US" sz="1998" dirty="0"/>
              <a:t>Pacing Guide</a:t>
            </a:r>
          </a:p>
        </p:txBody>
      </p:sp>
    </p:spTree>
    <p:extLst>
      <p:ext uri="{BB962C8B-B14F-4D97-AF65-F5344CB8AC3E}">
        <p14:creationId xmlns:p14="http://schemas.microsoft.com/office/powerpoint/2010/main" val="99671856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4">
            <a:extLst>
              <a:ext uri="{FF2B5EF4-FFF2-40B4-BE49-F238E27FC236}">
                <a16:creationId xmlns:a16="http://schemas.microsoft.com/office/drawing/2014/main" id="{3449FF3B-D6A6-48C3-82C5-E417595BE600}"/>
              </a:ext>
            </a:extLst>
          </p:cNvPr>
          <p:cNvGraphicFramePr>
            <a:graphicFrameLocks noGrp="1"/>
          </p:cNvGraphicFramePr>
          <p:nvPr/>
        </p:nvGraphicFramePr>
        <p:xfrm>
          <a:off x="161295" y="454473"/>
          <a:ext cx="6997494" cy="8971549"/>
        </p:xfrm>
        <a:graphic>
          <a:graphicData uri="http://schemas.openxmlformats.org/drawingml/2006/table">
            <a:tbl>
              <a:tblPr firstRow="1" bandRow="1">
                <a:tableStyleId>{C083E6E3-FA7D-4D7B-A595-EF9225AFEA82}</a:tableStyleId>
              </a:tblPr>
              <a:tblGrid>
                <a:gridCol w="1055802">
                  <a:extLst>
                    <a:ext uri="{9D8B030D-6E8A-4147-A177-3AD203B41FA5}">
                      <a16:colId xmlns:a16="http://schemas.microsoft.com/office/drawing/2014/main" val="2862179715"/>
                    </a:ext>
                  </a:extLst>
                </a:gridCol>
                <a:gridCol w="5941692">
                  <a:extLst>
                    <a:ext uri="{9D8B030D-6E8A-4147-A177-3AD203B41FA5}">
                      <a16:colId xmlns:a16="http://schemas.microsoft.com/office/drawing/2014/main" val="854199669"/>
                    </a:ext>
                  </a:extLst>
                </a:gridCol>
              </a:tblGrid>
              <a:tr h="339613">
                <a:tc>
                  <a:txBody>
                    <a:bodyPr/>
                    <a:lstStyle/>
                    <a:p>
                      <a:r>
                        <a:rPr lang="en-US" sz="1500" dirty="0"/>
                        <a:t>Quarter 3</a:t>
                      </a:r>
                    </a:p>
                  </a:txBody>
                  <a:tcPr marL="96012" marR="96012" marT="48006" marB="48006">
                    <a:lnR w="12700" cap="flat" cmpd="sng" algn="ctr">
                      <a:solidFill>
                        <a:schemeClr val="bg1">
                          <a:lumMod val="65000"/>
                        </a:schemeClr>
                      </a:solidFill>
                      <a:prstDash val="solid"/>
                      <a:round/>
                      <a:headEnd type="none" w="med" len="med"/>
                      <a:tailEnd type="none" w="med" len="med"/>
                    </a:lnR>
                  </a:tcPr>
                </a:tc>
                <a:tc>
                  <a:txBody>
                    <a:bodyPr/>
                    <a:lstStyle/>
                    <a:p>
                      <a:r>
                        <a:rPr lang="en-US" sz="1500" dirty="0"/>
                        <a:t>Standards</a:t>
                      </a:r>
                    </a:p>
                  </a:txBody>
                  <a:tcPr marL="96012" marR="96012" marT="48006" marB="48006">
                    <a:lnL w="12700" cap="flat" cmpd="sng" algn="ctr">
                      <a:solidFill>
                        <a:schemeClr val="bg1">
                          <a:lumMod val="65000"/>
                        </a:schemeClr>
                      </a:solidFill>
                      <a:prstDash val="solid"/>
                      <a:round/>
                      <a:headEnd type="none" w="med" len="med"/>
                      <a:tailEnd type="none" w="med" len="med"/>
                    </a:lnL>
                  </a:tcPr>
                </a:tc>
                <a:extLst>
                  <a:ext uri="{0D108BD9-81ED-4DB2-BD59-A6C34878D82A}">
                    <a16:rowId xmlns:a16="http://schemas.microsoft.com/office/drawing/2014/main" val="1203282315"/>
                  </a:ext>
                </a:extLst>
              </a:tr>
              <a:tr h="1078992">
                <a:tc>
                  <a:txBody>
                    <a:bodyPr/>
                    <a:lstStyle/>
                    <a:p>
                      <a:r>
                        <a:rPr lang="en-US" sz="1500" dirty="0"/>
                        <a:t>Week 1</a:t>
                      </a:r>
                    </a:p>
                  </a:txBody>
                  <a:tcPr marL="96012" marR="96012" marT="48006" marB="48006" anchor="ctr">
                    <a:lnR w="12700" cap="flat" cmpd="sng" algn="ctr">
                      <a:solidFill>
                        <a:schemeClr val="bg1">
                          <a:lumMod val="65000"/>
                        </a:schemeClr>
                      </a:solidFill>
                      <a:prstDash val="solid"/>
                      <a:round/>
                      <a:headEnd type="none" w="med" len="med"/>
                      <a:tailEnd type="none" w="med" len="med"/>
                    </a:lnR>
                  </a:tcPr>
                </a:tc>
                <a:tc>
                  <a:txBody>
                    <a:bodyPr/>
                    <a:lstStyle/>
                    <a:p>
                      <a:endParaRPr lang="en-US" sz="1500" dirty="0"/>
                    </a:p>
                  </a:txBody>
                  <a:tcPr marL="96012" marR="96012" marT="48006" marB="48006" anchor="ctr">
                    <a:lnL w="12700" cap="flat" cmpd="sng" algn="ctr">
                      <a:solidFill>
                        <a:schemeClr val="bg1">
                          <a:lumMod val="65000"/>
                        </a:schemeClr>
                      </a:solidFill>
                      <a:prstDash val="solid"/>
                      <a:round/>
                      <a:headEnd type="none" w="med" len="med"/>
                      <a:tailEnd type="none" w="med" len="med"/>
                    </a:lnL>
                  </a:tcPr>
                </a:tc>
                <a:extLst>
                  <a:ext uri="{0D108BD9-81ED-4DB2-BD59-A6C34878D82A}">
                    <a16:rowId xmlns:a16="http://schemas.microsoft.com/office/drawing/2014/main" val="4141644351"/>
                  </a:ext>
                </a:extLst>
              </a:tr>
              <a:tr h="1078992">
                <a:tc>
                  <a:txBody>
                    <a:bodyPr/>
                    <a:lstStyle/>
                    <a:p>
                      <a:r>
                        <a:rPr lang="en-US" sz="1500" dirty="0"/>
                        <a:t>Week 2</a:t>
                      </a:r>
                    </a:p>
                  </a:txBody>
                  <a:tcPr marL="96012" marR="96012" marT="48006" marB="48006" anchor="ctr">
                    <a:lnR w="12700" cap="flat" cmpd="sng" algn="ctr">
                      <a:solidFill>
                        <a:schemeClr val="bg1">
                          <a:lumMod val="65000"/>
                        </a:schemeClr>
                      </a:solidFill>
                      <a:prstDash val="solid"/>
                      <a:round/>
                      <a:headEnd type="none" w="med" len="med"/>
                      <a:tailEnd type="none" w="med" len="med"/>
                    </a:lnR>
                  </a:tcPr>
                </a:tc>
                <a:tc>
                  <a:txBody>
                    <a:bodyPr/>
                    <a:lstStyle/>
                    <a:p>
                      <a:endParaRPr lang="en-US" sz="1500" dirty="0"/>
                    </a:p>
                  </a:txBody>
                  <a:tcPr marL="96012" marR="96012" marT="48006" marB="48006" anchor="ctr">
                    <a:lnL w="12700" cap="flat" cmpd="sng" algn="ctr">
                      <a:solidFill>
                        <a:schemeClr val="bg1">
                          <a:lumMod val="65000"/>
                        </a:schemeClr>
                      </a:solidFill>
                      <a:prstDash val="solid"/>
                      <a:round/>
                      <a:headEnd type="none" w="med" len="med"/>
                      <a:tailEnd type="none" w="med" len="med"/>
                    </a:lnL>
                  </a:tcPr>
                </a:tc>
                <a:extLst>
                  <a:ext uri="{0D108BD9-81ED-4DB2-BD59-A6C34878D82A}">
                    <a16:rowId xmlns:a16="http://schemas.microsoft.com/office/drawing/2014/main" val="517329028"/>
                  </a:ext>
                </a:extLst>
              </a:tr>
              <a:tr h="1078992">
                <a:tc>
                  <a:txBody>
                    <a:bodyPr/>
                    <a:lstStyle/>
                    <a:p>
                      <a:r>
                        <a:rPr lang="en-US" sz="1500" dirty="0"/>
                        <a:t>Week 3</a:t>
                      </a:r>
                    </a:p>
                  </a:txBody>
                  <a:tcPr marL="96012" marR="96012" marT="48006" marB="48006" anchor="ctr">
                    <a:lnR w="12700" cap="flat" cmpd="sng" algn="ctr">
                      <a:solidFill>
                        <a:schemeClr val="bg1">
                          <a:lumMod val="65000"/>
                        </a:schemeClr>
                      </a:solidFill>
                      <a:prstDash val="solid"/>
                      <a:round/>
                      <a:headEnd type="none" w="med" len="med"/>
                      <a:tailEnd type="none" w="med" len="med"/>
                    </a:lnR>
                  </a:tcPr>
                </a:tc>
                <a:tc>
                  <a:txBody>
                    <a:bodyPr/>
                    <a:lstStyle/>
                    <a:p>
                      <a:endParaRPr lang="en-US" sz="1500" dirty="0"/>
                    </a:p>
                  </a:txBody>
                  <a:tcPr marL="96012" marR="96012" marT="48006" marB="48006" anchor="ctr">
                    <a:lnL w="12700" cap="flat" cmpd="sng" algn="ctr">
                      <a:solidFill>
                        <a:schemeClr val="bg1">
                          <a:lumMod val="65000"/>
                        </a:schemeClr>
                      </a:solidFill>
                      <a:prstDash val="solid"/>
                      <a:round/>
                      <a:headEnd type="none" w="med" len="med"/>
                      <a:tailEnd type="none" w="med" len="med"/>
                    </a:lnL>
                  </a:tcPr>
                </a:tc>
                <a:extLst>
                  <a:ext uri="{0D108BD9-81ED-4DB2-BD59-A6C34878D82A}">
                    <a16:rowId xmlns:a16="http://schemas.microsoft.com/office/drawing/2014/main" val="1881438809"/>
                  </a:ext>
                </a:extLst>
              </a:tr>
              <a:tr h="1078992">
                <a:tc>
                  <a:txBody>
                    <a:bodyPr/>
                    <a:lstStyle/>
                    <a:p>
                      <a:r>
                        <a:rPr lang="en-US" sz="1500" dirty="0"/>
                        <a:t>Week 4</a:t>
                      </a:r>
                    </a:p>
                  </a:txBody>
                  <a:tcPr marL="96012" marR="96012" marT="48006" marB="48006" anchor="ctr">
                    <a:lnR w="12700" cap="flat" cmpd="sng" algn="ctr">
                      <a:solidFill>
                        <a:schemeClr val="bg1">
                          <a:lumMod val="65000"/>
                        </a:schemeClr>
                      </a:solidFill>
                      <a:prstDash val="solid"/>
                      <a:round/>
                      <a:headEnd type="none" w="med" len="med"/>
                      <a:tailEnd type="none" w="med" len="med"/>
                    </a:lnR>
                  </a:tcPr>
                </a:tc>
                <a:tc>
                  <a:txBody>
                    <a:bodyPr/>
                    <a:lstStyle/>
                    <a:p>
                      <a:endParaRPr lang="en-US" sz="1500" dirty="0"/>
                    </a:p>
                  </a:txBody>
                  <a:tcPr marL="96012" marR="96012" marT="48006" marB="48006" anchor="ctr">
                    <a:lnL w="12700" cap="flat" cmpd="sng" algn="ctr">
                      <a:solidFill>
                        <a:schemeClr val="bg1">
                          <a:lumMod val="65000"/>
                        </a:schemeClr>
                      </a:solidFill>
                      <a:prstDash val="solid"/>
                      <a:round/>
                      <a:headEnd type="none" w="med" len="med"/>
                      <a:tailEnd type="none" w="med" len="med"/>
                    </a:lnL>
                  </a:tcPr>
                </a:tc>
                <a:extLst>
                  <a:ext uri="{0D108BD9-81ED-4DB2-BD59-A6C34878D82A}">
                    <a16:rowId xmlns:a16="http://schemas.microsoft.com/office/drawing/2014/main" val="1657648692"/>
                  </a:ext>
                </a:extLst>
              </a:tr>
              <a:tr h="1078992">
                <a:tc>
                  <a:txBody>
                    <a:bodyPr/>
                    <a:lstStyle/>
                    <a:p>
                      <a:r>
                        <a:rPr lang="en-US" sz="1500" dirty="0"/>
                        <a:t>Week 5</a:t>
                      </a:r>
                    </a:p>
                  </a:txBody>
                  <a:tcPr marL="96012" marR="96012" marT="48006" marB="48006" anchor="ctr">
                    <a:lnR w="12700" cap="flat" cmpd="sng" algn="ctr">
                      <a:solidFill>
                        <a:schemeClr val="bg1">
                          <a:lumMod val="65000"/>
                        </a:schemeClr>
                      </a:solidFill>
                      <a:prstDash val="solid"/>
                      <a:round/>
                      <a:headEnd type="none" w="med" len="med"/>
                      <a:tailEnd type="none" w="med" len="med"/>
                    </a:lnR>
                  </a:tcPr>
                </a:tc>
                <a:tc>
                  <a:txBody>
                    <a:bodyPr/>
                    <a:lstStyle/>
                    <a:p>
                      <a:endParaRPr lang="en-US" sz="1500" dirty="0"/>
                    </a:p>
                  </a:txBody>
                  <a:tcPr marL="96012" marR="96012" marT="48006" marB="48006" anchor="ctr">
                    <a:lnL w="12700" cap="flat" cmpd="sng" algn="ctr">
                      <a:solidFill>
                        <a:schemeClr val="bg1">
                          <a:lumMod val="65000"/>
                        </a:schemeClr>
                      </a:solidFill>
                      <a:prstDash val="solid"/>
                      <a:round/>
                      <a:headEnd type="none" w="med" len="med"/>
                      <a:tailEnd type="none" w="med" len="med"/>
                    </a:lnL>
                  </a:tcPr>
                </a:tc>
                <a:extLst>
                  <a:ext uri="{0D108BD9-81ED-4DB2-BD59-A6C34878D82A}">
                    <a16:rowId xmlns:a16="http://schemas.microsoft.com/office/drawing/2014/main" val="1165649537"/>
                  </a:ext>
                </a:extLst>
              </a:tr>
              <a:tr h="1078992">
                <a:tc>
                  <a:txBody>
                    <a:bodyPr/>
                    <a:lstStyle/>
                    <a:p>
                      <a:r>
                        <a:rPr lang="en-US" sz="1500" dirty="0"/>
                        <a:t>Week 6</a:t>
                      </a:r>
                    </a:p>
                  </a:txBody>
                  <a:tcPr marL="96012" marR="96012" marT="48006" marB="48006" anchor="ctr">
                    <a:lnR w="12700" cap="flat" cmpd="sng" algn="ctr">
                      <a:solidFill>
                        <a:schemeClr val="bg1">
                          <a:lumMod val="65000"/>
                        </a:schemeClr>
                      </a:solidFill>
                      <a:prstDash val="solid"/>
                      <a:round/>
                      <a:headEnd type="none" w="med" len="med"/>
                      <a:tailEnd type="none" w="med" len="med"/>
                    </a:lnR>
                  </a:tcPr>
                </a:tc>
                <a:tc>
                  <a:txBody>
                    <a:bodyPr/>
                    <a:lstStyle/>
                    <a:p>
                      <a:endParaRPr lang="en-US" sz="1500" dirty="0"/>
                    </a:p>
                  </a:txBody>
                  <a:tcPr marL="96012" marR="96012" marT="48006" marB="48006" anchor="ctr">
                    <a:lnL w="12700" cap="flat" cmpd="sng" algn="ctr">
                      <a:solidFill>
                        <a:schemeClr val="bg1">
                          <a:lumMod val="65000"/>
                        </a:schemeClr>
                      </a:solidFill>
                      <a:prstDash val="solid"/>
                      <a:round/>
                      <a:headEnd type="none" w="med" len="med"/>
                      <a:tailEnd type="none" w="med" len="med"/>
                    </a:lnL>
                  </a:tcPr>
                </a:tc>
                <a:extLst>
                  <a:ext uri="{0D108BD9-81ED-4DB2-BD59-A6C34878D82A}">
                    <a16:rowId xmlns:a16="http://schemas.microsoft.com/office/drawing/2014/main" val="800227941"/>
                  </a:ext>
                </a:extLst>
              </a:tr>
              <a:tr h="1078992">
                <a:tc>
                  <a:txBody>
                    <a:bodyPr/>
                    <a:lstStyle/>
                    <a:p>
                      <a:r>
                        <a:rPr lang="en-US" sz="1500" dirty="0"/>
                        <a:t>Week 7</a:t>
                      </a:r>
                    </a:p>
                  </a:txBody>
                  <a:tcPr marL="96012" marR="96012" marT="48006" marB="48006" anchor="ctr">
                    <a:lnR w="12700" cap="flat" cmpd="sng" algn="ctr">
                      <a:solidFill>
                        <a:schemeClr val="bg1">
                          <a:lumMod val="65000"/>
                        </a:schemeClr>
                      </a:solidFill>
                      <a:prstDash val="solid"/>
                      <a:round/>
                      <a:headEnd type="none" w="med" len="med"/>
                      <a:tailEnd type="none" w="med" len="med"/>
                    </a:lnR>
                  </a:tcPr>
                </a:tc>
                <a:tc>
                  <a:txBody>
                    <a:bodyPr/>
                    <a:lstStyle/>
                    <a:p>
                      <a:endParaRPr lang="en-US" sz="1500" dirty="0"/>
                    </a:p>
                  </a:txBody>
                  <a:tcPr marL="96012" marR="96012" marT="48006" marB="48006" anchor="ctr">
                    <a:lnL w="12700" cap="flat" cmpd="sng" algn="ctr">
                      <a:solidFill>
                        <a:schemeClr val="bg1">
                          <a:lumMod val="65000"/>
                        </a:schemeClr>
                      </a:solidFill>
                      <a:prstDash val="solid"/>
                      <a:round/>
                      <a:headEnd type="none" w="med" len="med"/>
                      <a:tailEnd type="none" w="med" len="med"/>
                    </a:lnL>
                  </a:tcPr>
                </a:tc>
                <a:extLst>
                  <a:ext uri="{0D108BD9-81ED-4DB2-BD59-A6C34878D82A}">
                    <a16:rowId xmlns:a16="http://schemas.microsoft.com/office/drawing/2014/main" val="4226133327"/>
                  </a:ext>
                </a:extLst>
              </a:tr>
              <a:tr h="1078992">
                <a:tc>
                  <a:txBody>
                    <a:bodyPr/>
                    <a:lstStyle/>
                    <a:p>
                      <a:r>
                        <a:rPr lang="en-US" sz="1500" dirty="0"/>
                        <a:t>Week 8</a:t>
                      </a:r>
                    </a:p>
                  </a:txBody>
                  <a:tcPr marL="96012" marR="96012" marT="48006" marB="48006" anchor="ctr">
                    <a:lnR w="12700" cap="flat" cmpd="sng" algn="ctr">
                      <a:solidFill>
                        <a:schemeClr val="bg1">
                          <a:lumMod val="65000"/>
                        </a:schemeClr>
                      </a:solidFill>
                      <a:prstDash val="solid"/>
                      <a:round/>
                      <a:headEnd type="none" w="med" len="med"/>
                      <a:tailEnd type="none" w="med" len="med"/>
                    </a:lnR>
                  </a:tcPr>
                </a:tc>
                <a:tc>
                  <a:txBody>
                    <a:bodyPr/>
                    <a:lstStyle/>
                    <a:p>
                      <a:endParaRPr lang="en-US" sz="1500" dirty="0"/>
                    </a:p>
                  </a:txBody>
                  <a:tcPr marL="96012" marR="96012" marT="48006" marB="48006" anchor="ctr">
                    <a:lnL w="12700" cap="flat" cmpd="sng" algn="ctr">
                      <a:solidFill>
                        <a:schemeClr val="bg1">
                          <a:lumMod val="65000"/>
                        </a:schemeClr>
                      </a:solidFill>
                      <a:prstDash val="solid"/>
                      <a:round/>
                      <a:headEnd type="none" w="med" len="med"/>
                      <a:tailEnd type="none" w="med" len="med"/>
                    </a:lnL>
                  </a:tcPr>
                </a:tc>
                <a:extLst>
                  <a:ext uri="{0D108BD9-81ED-4DB2-BD59-A6C34878D82A}">
                    <a16:rowId xmlns:a16="http://schemas.microsoft.com/office/drawing/2014/main" val="3110511246"/>
                  </a:ext>
                </a:extLst>
              </a:tr>
            </a:tbl>
          </a:graphicData>
        </a:graphic>
      </p:graphicFrame>
      <p:sp>
        <p:nvSpPr>
          <p:cNvPr id="5" name="TextBox 4">
            <a:extLst>
              <a:ext uri="{FF2B5EF4-FFF2-40B4-BE49-F238E27FC236}">
                <a16:creationId xmlns:a16="http://schemas.microsoft.com/office/drawing/2014/main" id="{D187604B-B4E8-482D-A2BF-A34E0ACDDD22}"/>
              </a:ext>
            </a:extLst>
          </p:cNvPr>
          <p:cNvSpPr txBox="1"/>
          <p:nvPr/>
        </p:nvSpPr>
        <p:spPr>
          <a:xfrm>
            <a:off x="83292" y="45642"/>
            <a:ext cx="1535292" cy="399789"/>
          </a:xfrm>
          <a:prstGeom prst="rect">
            <a:avLst/>
          </a:prstGeom>
          <a:noFill/>
        </p:spPr>
        <p:txBody>
          <a:bodyPr wrap="none" rtlCol="0">
            <a:spAutoFit/>
          </a:bodyPr>
          <a:lstStyle/>
          <a:p>
            <a:r>
              <a:rPr lang="en-US" sz="1998" dirty="0"/>
              <a:t>Pacing Guide</a:t>
            </a:r>
          </a:p>
        </p:txBody>
      </p:sp>
    </p:spTree>
    <p:extLst>
      <p:ext uri="{BB962C8B-B14F-4D97-AF65-F5344CB8AC3E}">
        <p14:creationId xmlns:p14="http://schemas.microsoft.com/office/powerpoint/2010/main" val="6652498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4">
            <a:extLst>
              <a:ext uri="{FF2B5EF4-FFF2-40B4-BE49-F238E27FC236}">
                <a16:creationId xmlns:a16="http://schemas.microsoft.com/office/drawing/2014/main" id="{3449FF3B-D6A6-48C3-82C5-E417595BE600}"/>
              </a:ext>
            </a:extLst>
          </p:cNvPr>
          <p:cNvGraphicFramePr>
            <a:graphicFrameLocks noGrp="1"/>
          </p:cNvGraphicFramePr>
          <p:nvPr/>
        </p:nvGraphicFramePr>
        <p:xfrm>
          <a:off x="161295" y="454473"/>
          <a:ext cx="6997494" cy="8971549"/>
        </p:xfrm>
        <a:graphic>
          <a:graphicData uri="http://schemas.openxmlformats.org/drawingml/2006/table">
            <a:tbl>
              <a:tblPr firstRow="1" bandRow="1">
                <a:tableStyleId>{C083E6E3-FA7D-4D7B-A595-EF9225AFEA82}</a:tableStyleId>
              </a:tblPr>
              <a:tblGrid>
                <a:gridCol w="1055802">
                  <a:extLst>
                    <a:ext uri="{9D8B030D-6E8A-4147-A177-3AD203B41FA5}">
                      <a16:colId xmlns:a16="http://schemas.microsoft.com/office/drawing/2014/main" val="2862179715"/>
                    </a:ext>
                  </a:extLst>
                </a:gridCol>
                <a:gridCol w="5941692">
                  <a:extLst>
                    <a:ext uri="{9D8B030D-6E8A-4147-A177-3AD203B41FA5}">
                      <a16:colId xmlns:a16="http://schemas.microsoft.com/office/drawing/2014/main" val="854199669"/>
                    </a:ext>
                  </a:extLst>
                </a:gridCol>
              </a:tblGrid>
              <a:tr h="339613">
                <a:tc>
                  <a:txBody>
                    <a:bodyPr/>
                    <a:lstStyle/>
                    <a:p>
                      <a:r>
                        <a:rPr lang="en-US" sz="1500" dirty="0"/>
                        <a:t>Quarter 4</a:t>
                      </a:r>
                    </a:p>
                  </a:txBody>
                  <a:tcPr marL="96012" marR="96012" marT="48006" marB="48006">
                    <a:lnR w="12700" cap="flat" cmpd="sng" algn="ctr">
                      <a:solidFill>
                        <a:schemeClr val="bg1">
                          <a:lumMod val="65000"/>
                        </a:schemeClr>
                      </a:solidFill>
                      <a:prstDash val="solid"/>
                      <a:round/>
                      <a:headEnd type="none" w="med" len="med"/>
                      <a:tailEnd type="none" w="med" len="med"/>
                    </a:lnR>
                  </a:tcPr>
                </a:tc>
                <a:tc>
                  <a:txBody>
                    <a:bodyPr/>
                    <a:lstStyle/>
                    <a:p>
                      <a:r>
                        <a:rPr lang="en-US" sz="1500" dirty="0"/>
                        <a:t>Standards</a:t>
                      </a:r>
                    </a:p>
                  </a:txBody>
                  <a:tcPr marL="96012" marR="96012" marT="48006" marB="48006">
                    <a:lnL w="12700" cap="flat" cmpd="sng" algn="ctr">
                      <a:solidFill>
                        <a:schemeClr val="bg1">
                          <a:lumMod val="65000"/>
                        </a:schemeClr>
                      </a:solidFill>
                      <a:prstDash val="solid"/>
                      <a:round/>
                      <a:headEnd type="none" w="med" len="med"/>
                      <a:tailEnd type="none" w="med" len="med"/>
                    </a:lnL>
                  </a:tcPr>
                </a:tc>
                <a:extLst>
                  <a:ext uri="{0D108BD9-81ED-4DB2-BD59-A6C34878D82A}">
                    <a16:rowId xmlns:a16="http://schemas.microsoft.com/office/drawing/2014/main" val="1203282315"/>
                  </a:ext>
                </a:extLst>
              </a:tr>
              <a:tr h="1078992">
                <a:tc>
                  <a:txBody>
                    <a:bodyPr/>
                    <a:lstStyle/>
                    <a:p>
                      <a:r>
                        <a:rPr lang="en-US" sz="1500" dirty="0"/>
                        <a:t>Week 1</a:t>
                      </a:r>
                    </a:p>
                  </a:txBody>
                  <a:tcPr marL="96012" marR="96012" marT="48006" marB="48006" anchor="ctr">
                    <a:lnR w="12700" cap="flat" cmpd="sng" algn="ctr">
                      <a:solidFill>
                        <a:schemeClr val="bg1">
                          <a:lumMod val="65000"/>
                        </a:schemeClr>
                      </a:solidFill>
                      <a:prstDash val="solid"/>
                      <a:round/>
                      <a:headEnd type="none" w="med" len="med"/>
                      <a:tailEnd type="none" w="med" len="med"/>
                    </a:lnR>
                  </a:tcPr>
                </a:tc>
                <a:tc>
                  <a:txBody>
                    <a:bodyPr/>
                    <a:lstStyle/>
                    <a:p>
                      <a:endParaRPr lang="en-US" sz="1500" dirty="0"/>
                    </a:p>
                  </a:txBody>
                  <a:tcPr marL="96012" marR="96012" marT="48006" marB="48006" anchor="ctr">
                    <a:lnL w="12700" cap="flat" cmpd="sng" algn="ctr">
                      <a:solidFill>
                        <a:schemeClr val="bg1">
                          <a:lumMod val="65000"/>
                        </a:schemeClr>
                      </a:solidFill>
                      <a:prstDash val="solid"/>
                      <a:round/>
                      <a:headEnd type="none" w="med" len="med"/>
                      <a:tailEnd type="none" w="med" len="med"/>
                    </a:lnL>
                  </a:tcPr>
                </a:tc>
                <a:extLst>
                  <a:ext uri="{0D108BD9-81ED-4DB2-BD59-A6C34878D82A}">
                    <a16:rowId xmlns:a16="http://schemas.microsoft.com/office/drawing/2014/main" val="4141644351"/>
                  </a:ext>
                </a:extLst>
              </a:tr>
              <a:tr h="1078992">
                <a:tc>
                  <a:txBody>
                    <a:bodyPr/>
                    <a:lstStyle/>
                    <a:p>
                      <a:r>
                        <a:rPr lang="en-US" sz="1500" dirty="0"/>
                        <a:t>Week 2</a:t>
                      </a:r>
                    </a:p>
                  </a:txBody>
                  <a:tcPr marL="96012" marR="96012" marT="48006" marB="48006" anchor="ctr">
                    <a:lnR w="12700" cap="flat" cmpd="sng" algn="ctr">
                      <a:solidFill>
                        <a:schemeClr val="bg1">
                          <a:lumMod val="65000"/>
                        </a:schemeClr>
                      </a:solidFill>
                      <a:prstDash val="solid"/>
                      <a:round/>
                      <a:headEnd type="none" w="med" len="med"/>
                      <a:tailEnd type="none" w="med" len="med"/>
                    </a:lnR>
                  </a:tcPr>
                </a:tc>
                <a:tc>
                  <a:txBody>
                    <a:bodyPr/>
                    <a:lstStyle/>
                    <a:p>
                      <a:endParaRPr lang="en-US" sz="1500" dirty="0"/>
                    </a:p>
                  </a:txBody>
                  <a:tcPr marL="96012" marR="96012" marT="48006" marB="48006" anchor="ctr">
                    <a:lnL w="12700" cap="flat" cmpd="sng" algn="ctr">
                      <a:solidFill>
                        <a:schemeClr val="bg1">
                          <a:lumMod val="65000"/>
                        </a:schemeClr>
                      </a:solidFill>
                      <a:prstDash val="solid"/>
                      <a:round/>
                      <a:headEnd type="none" w="med" len="med"/>
                      <a:tailEnd type="none" w="med" len="med"/>
                    </a:lnL>
                  </a:tcPr>
                </a:tc>
                <a:extLst>
                  <a:ext uri="{0D108BD9-81ED-4DB2-BD59-A6C34878D82A}">
                    <a16:rowId xmlns:a16="http://schemas.microsoft.com/office/drawing/2014/main" val="517329028"/>
                  </a:ext>
                </a:extLst>
              </a:tr>
              <a:tr h="1078992">
                <a:tc>
                  <a:txBody>
                    <a:bodyPr/>
                    <a:lstStyle/>
                    <a:p>
                      <a:r>
                        <a:rPr lang="en-US" sz="1500" dirty="0"/>
                        <a:t>Week 3</a:t>
                      </a:r>
                    </a:p>
                  </a:txBody>
                  <a:tcPr marL="96012" marR="96012" marT="48006" marB="48006" anchor="ctr">
                    <a:lnR w="12700" cap="flat" cmpd="sng" algn="ctr">
                      <a:solidFill>
                        <a:schemeClr val="bg1">
                          <a:lumMod val="65000"/>
                        </a:schemeClr>
                      </a:solidFill>
                      <a:prstDash val="solid"/>
                      <a:round/>
                      <a:headEnd type="none" w="med" len="med"/>
                      <a:tailEnd type="none" w="med" len="med"/>
                    </a:lnR>
                  </a:tcPr>
                </a:tc>
                <a:tc>
                  <a:txBody>
                    <a:bodyPr/>
                    <a:lstStyle/>
                    <a:p>
                      <a:endParaRPr lang="en-US" sz="1500" dirty="0"/>
                    </a:p>
                  </a:txBody>
                  <a:tcPr marL="96012" marR="96012" marT="48006" marB="48006" anchor="ctr">
                    <a:lnL w="12700" cap="flat" cmpd="sng" algn="ctr">
                      <a:solidFill>
                        <a:schemeClr val="bg1">
                          <a:lumMod val="65000"/>
                        </a:schemeClr>
                      </a:solidFill>
                      <a:prstDash val="solid"/>
                      <a:round/>
                      <a:headEnd type="none" w="med" len="med"/>
                      <a:tailEnd type="none" w="med" len="med"/>
                    </a:lnL>
                  </a:tcPr>
                </a:tc>
                <a:extLst>
                  <a:ext uri="{0D108BD9-81ED-4DB2-BD59-A6C34878D82A}">
                    <a16:rowId xmlns:a16="http://schemas.microsoft.com/office/drawing/2014/main" val="1881438809"/>
                  </a:ext>
                </a:extLst>
              </a:tr>
              <a:tr h="1078992">
                <a:tc>
                  <a:txBody>
                    <a:bodyPr/>
                    <a:lstStyle/>
                    <a:p>
                      <a:r>
                        <a:rPr lang="en-US" sz="1500" dirty="0"/>
                        <a:t>Week 4</a:t>
                      </a:r>
                    </a:p>
                  </a:txBody>
                  <a:tcPr marL="96012" marR="96012" marT="48006" marB="48006" anchor="ctr">
                    <a:lnR w="12700" cap="flat" cmpd="sng" algn="ctr">
                      <a:solidFill>
                        <a:schemeClr val="bg1">
                          <a:lumMod val="65000"/>
                        </a:schemeClr>
                      </a:solidFill>
                      <a:prstDash val="solid"/>
                      <a:round/>
                      <a:headEnd type="none" w="med" len="med"/>
                      <a:tailEnd type="none" w="med" len="med"/>
                    </a:lnR>
                  </a:tcPr>
                </a:tc>
                <a:tc>
                  <a:txBody>
                    <a:bodyPr/>
                    <a:lstStyle/>
                    <a:p>
                      <a:endParaRPr lang="en-US" sz="1500" dirty="0"/>
                    </a:p>
                  </a:txBody>
                  <a:tcPr marL="96012" marR="96012" marT="48006" marB="48006" anchor="ctr">
                    <a:lnL w="12700" cap="flat" cmpd="sng" algn="ctr">
                      <a:solidFill>
                        <a:schemeClr val="bg1">
                          <a:lumMod val="65000"/>
                        </a:schemeClr>
                      </a:solidFill>
                      <a:prstDash val="solid"/>
                      <a:round/>
                      <a:headEnd type="none" w="med" len="med"/>
                      <a:tailEnd type="none" w="med" len="med"/>
                    </a:lnL>
                  </a:tcPr>
                </a:tc>
                <a:extLst>
                  <a:ext uri="{0D108BD9-81ED-4DB2-BD59-A6C34878D82A}">
                    <a16:rowId xmlns:a16="http://schemas.microsoft.com/office/drawing/2014/main" val="1657648692"/>
                  </a:ext>
                </a:extLst>
              </a:tr>
              <a:tr h="1078992">
                <a:tc>
                  <a:txBody>
                    <a:bodyPr/>
                    <a:lstStyle/>
                    <a:p>
                      <a:r>
                        <a:rPr lang="en-US" sz="1500" dirty="0"/>
                        <a:t>Week 5</a:t>
                      </a:r>
                    </a:p>
                  </a:txBody>
                  <a:tcPr marL="96012" marR="96012" marT="48006" marB="48006" anchor="ctr">
                    <a:lnR w="12700" cap="flat" cmpd="sng" algn="ctr">
                      <a:solidFill>
                        <a:schemeClr val="bg1">
                          <a:lumMod val="65000"/>
                        </a:schemeClr>
                      </a:solidFill>
                      <a:prstDash val="solid"/>
                      <a:round/>
                      <a:headEnd type="none" w="med" len="med"/>
                      <a:tailEnd type="none" w="med" len="med"/>
                    </a:lnR>
                  </a:tcPr>
                </a:tc>
                <a:tc>
                  <a:txBody>
                    <a:bodyPr/>
                    <a:lstStyle/>
                    <a:p>
                      <a:endParaRPr lang="en-US" sz="1500" dirty="0"/>
                    </a:p>
                  </a:txBody>
                  <a:tcPr marL="96012" marR="96012" marT="48006" marB="48006" anchor="ctr">
                    <a:lnL w="12700" cap="flat" cmpd="sng" algn="ctr">
                      <a:solidFill>
                        <a:schemeClr val="bg1">
                          <a:lumMod val="65000"/>
                        </a:schemeClr>
                      </a:solidFill>
                      <a:prstDash val="solid"/>
                      <a:round/>
                      <a:headEnd type="none" w="med" len="med"/>
                      <a:tailEnd type="none" w="med" len="med"/>
                    </a:lnL>
                  </a:tcPr>
                </a:tc>
                <a:extLst>
                  <a:ext uri="{0D108BD9-81ED-4DB2-BD59-A6C34878D82A}">
                    <a16:rowId xmlns:a16="http://schemas.microsoft.com/office/drawing/2014/main" val="1165649537"/>
                  </a:ext>
                </a:extLst>
              </a:tr>
              <a:tr h="1078992">
                <a:tc>
                  <a:txBody>
                    <a:bodyPr/>
                    <a:lstStyle/>
                    <a:p>
                      <a:r>
                        <a:rPr lang="en-US" sz="1500" dirty="0"/>
                        <a:t>Week 6</a:t>
                      </a:r>
                    </a:p>
                  </a:txBody>
                  <a:tcPr marL="96012" marR="96012" marT="48006" marB="48006" anchor="ctr">
                    <a:lnR w="12700" cap="flat" cmpd="sng" algn="ctr">
                      <a:solidFill>
                        <a:schemeClr val="bg1">
                          <a:lumMod val="65000"/>
                        </a:schemeClr>
                      </a:solidFill>
                      <a:prstDash val="solid"/>
                      <a:round/>
                      <a:headEnd type="none" w="med" len="med"/>
                      <a:tailEnd type="none" w="med" len="med"/>
                    </a:lnR>
                  </a:tcPr>
                </a:tc>
                <a:tc>
                  <a:txBody>
                    <a:bodyPr/>
                    <a:lstStyle/>
                    <a:p>
                      <a:endParaRPr lang="en-US" sz="1500" dirty="0"/>
                    </a:p>
                  </a:txBody>
                  <a:tcPr marL="96012" marR="96012" marT="48006" marB="48006" anchor="ctr">
                    <a:lnL w="12700" cap="flat" cmpd="sng" algn="ctr">
                      <a:solidFill>
                        <a:schemeClr val="bg1">
                          <a:lumMod val="65000"/>
                        </a:schemeClr>
                      </a:solidFill>
                      <a:prstDash val="solid"/>
                      <a:round/>
                      <a:headEnd type="none" w="med" len="med"/>
                      <a:tailEnd type="none" w="med" len="med"/>
                    </a:lnL>
                  </a:tcPr>
                </a:tc>
                <a:extLst>
                  <a:ext uri="{0D108BD9-81ED-4DB2-BD59-A6C34878D82A}">
                    <a16:rowId xmlns:a16="http://schemas.microsoft.com/office/drawing/2014/main" val="800227941"/>
                  </a:ext>
                </a:extLst>
              </a:tr>
              <a:tr h="1078992">
                <a:tc>
                  <a:txBody>
                    <a:bodyPr/>
                    <a:lstStyle/>
                    <a:p>
                      <a:r>
                        <a:rPr lang="en-US" sz="1500" dirty="0"/>
                        <a:t>Week 7</a:t>
                      </a:r>
                    </a:p>
                  </a:txBody>
                  <a:tcPr marL="96012" marR="96012" marT="48006" marB="48006" anchor="ctr">
                    <a:lnR w="12700" cap="flat" cmpd="sng" algn="ctr">
                      <a:solidFill>
                        <a:schemeClr val="bg1">
                          <a:lumMod val="65000"/>
                        </a:schemeClr>
                      </a:solidFill>
                      <a:prstDash val="solid"/>
                      <a:round/>
                      <a:headEnd type="none" w="med" len="med"/>
                      <a:tailEnd type="none" w="med" len="med"/>
                    </a:lnR>
                  </a:tcPr>
                </a:tc>
                <a:tc>
                  <a:txBody>
                    <a:bodyPr/>
                    <a:lstStyle/>
                    <a:p>
                      <a:endParaRPr lang="en-US" sz="1500" dirty="0"/>
                    </a:p>
                  </a:txBody>
                  <a:tcPr marL="96012" marR="96012" marT="48006" marB="48006" anchor="ctr">
                    <a:lnL w="12700" cap="flat" cmpd="sng" algn="ctr">
                      <a:solidFill>
                        <a:schemeClr val="bg1">
                          <a:lumMod val="65000"/>
                        </a:schemeClr>
                      </a:solidFill>
                      <a:prstDash val="solid"/>
                      <a:round/>
                      <a:headEnd type="none" w="med" len="med"/>
                      <a:tailEnd type="none" w="med" len="med"/>
                    </a:lnL>
                  </a:tcPr>
                </a:tc>
                <a:extLst>
                  <a:ext uri="{0D108BD9-81ED-4DB2-BD59-A6C34878D82A}">
                    <a16:rowId xmlns:a16="http://schemas.microsoft.com/office/drawing/2014/main" val="4226133327"/>
                  </a:ext>
                </a:extLst>
              </a:tr>
              <a:tr h="1078992">
                <a:tc>
                  <a:txBody>
                    <a:bodyPr/>
                    <a:lstStyle/>
                    <a:p>
                      <a:r>
                        <a:rPr lang="en-US" sz="1500" dirty="0"/>
                        <a:t>Week 8</a:t>
                      </a:r>
                    </a:p>
                  </a:txBody>
                  <a:tcPr marL="96012" marR="96012" marT="48006" marB="48006" anchor="ctr">
                    <a:lnR w="12700" cap="flat" cmpd="sng" algn="ctr">
                      <a:solidFill>
                        <a:schemeClr val="bg1">
                          <a:lumMod val="65000"/>
                        </a:schemeClr>
                      </a:solidFill>
                      <a:prstDash val="solid"/>
                      <a:round/>
                      <a:headEnd type="none" w="med" len="med"/>
                      <a:tailEnd type="none" w="med" len="med"/>
                    </a:lnR>
                  </a:tcPr>
                </a:tc>
                <a:tc>
                  <a:txBody>
                    <a:bodyPr/>
                    <a:lstStyle/>
                    <a:p>
                      <a:endParaRPr lang="en-US" sz="1500" dirty="0"/>
                    </a:p>
                  </a:txBody>
                  <a:tcPr marL="96012" marR="96012" marT="48006" marB="48006" anchor="ctr">
                    <a:lnL w="12700" cap="flat" cmpd="sng" algn="ctr">
                      <a:solidFill>
                        <a:schemeClr val="bg1">
                          <a:lumMod val="65000"/>
                        </a:schemeClr>
                      </a:solidFill>
                      <a:prstDash val="solid"/>
                      <a:round/>
                      <a:headEnd type="none" w="med" len="med"/>
                      <a:tailEnd type="none" w="med" len="med"/>
                    </a:lnL>
                  </a:tcPr>
                </a:tc>
                <a:extLst>
                  <a:ext uri="{0D108BD9-81ED-4DB2-BD59-A6C34878D82A}">
                    <a16:rowId xmlns:a16="http://schemas.microsoft.com/office/drawing/2014/main" val="3110511246"/>
                  </a:ext>
                </a:extLst>
              </a:tr>
            </a:tbl>
          </a:graphicData>
        </a:graphic>
      </p:graphicFrame>
      <p:sp>
        <p:nvSpPr>
          <p:cNvPr id="5" name="TextBox 4">
            <a:extLst>
              <a:ext uri="{FF2B5EF4-FFF2-40B4-BE49-F238E27FC236}">
                <a16:creationId xmlns:a16="http://schemas.microsoft.com/office/drawing/2014/main" id="{D187604B-B4E8-482D-A2BF-A34E0ACDDD22}"/>
              </a:ext>
            </a:extLst>
          </p:cNvPr>
          <p:cNvSpPr txBox="1"/>
          <p:nvPr/>
        </p:nvSpPr>
        <p:spPr>
          <a:xfrm>
            <a:off x="83292" y="45642"/>
            <a:ext cx="1535292" cy="399789"/>
          </a:xfrm>
          <a:prstGeom prst="rect">
            <a:avLst/>
          </a:prstGeom>
          <a:noFill/>
        </p:spPr>
        <p:txBody>
          <a:bodyPr wrap="none" rtlCol="0">
            <a:spAutoFit/>
          </a:bodyPr>
          <a:lstStyle/>
          <a:p>
            <a:r>
              <a:rPr lang="en-US" sz="1998" dirty="0"/>
              <a:t>Pacing Guide</a:t>
            </a:r>
          </a:p>
        </p:txBody>
      </p:sp>
    </p:spTree>
    <p:extLst>
      <p:ext uri="{BB962C8B-B14F-4D97-AF65-F5344CB8AC3E}">
        <p14:creationId xmlns:p14="http://schemas.microsoft.com/office/powerpoint/2010/main" val="282882408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1">
                <a:tint val="93000"/>
                <a:satMod val="150000"/>
                <a:shade val="98000"/>
                <a:lumMod val="102000"/>
              </a:schemeClr>
            </a:gs>
            <a:gs pos="50000">
              <a:schemeClr val="bg1">
                <a:tint val="98000"/>
                <a:satMod val="130000"/>
                <a:shade val="90000"/>
                <a:lumMod val="103000"/>
              </a:schemeClr>
            </a:gs>
            <a:gs pos="100000">
              <a:schemeClr val="bg1">
                <a:shade val="63000"/>
                <a:satMod val="120000"/>
              </a:schemeClr>
            </a:gs>
          </a:gsLst>
          <a:lin ang="5400000" scaled="0"/>
        </a:gradFill>
        <a:effectLst/>
      </p:bgPr>
    </p:bg>
    <p:spTree>
      <p:nvGrpSpPr>
        <p:cNvPr id="1" name=""/>
        <p:cNvGrpSpPr/>
        <p:nvPr/>
      </p:nvGrpSpPr>
      <p:grpSpPr>
        <a:xfrm>
          <a:off x="0" y="0"/>
          <a:ext cx="0" cy="0"/>
          <a:chOff x="0" y="0"/>
          <a:chExt cx="0" cy="0"/>
        </a:xfrm>
      </p:grpSpPr>
      <p:sp useBgFill="1">
        <p:nvSpPr>
          <p:cNvPr id="16" name="Rectangle 15">
            <a:extLst>
              <a:ext uri="{FF2B5EF4-FFF2-40B4-BE49-F238E27FC236}">
                <a16:creationId xmlns:a16="http://schemas.microsoft.com/office/drawing/2014/main" id="{A2509F26-B5DC-4BA7-B476-4CB044237A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7315200" cy="96012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257175" rtl="0" eaLnBrk="1" fontAlgn="auto" latinLnBrk="0" hangingPunct="1">
              <a:lnSpc>
                <a:spcPct val="100000"/>
              </a:lnSpc>
              <a:spcBef>
                <a:spcPts val="0"/>
              </a:spcBef>
              <a:spcAft>
                <a:spcPts val="0"/>
              </a:spcAft>
              <a:buClrTx/>
              <a:buSzTx/>
              <a:buFontTx/>
              <a:buNone/>
              <a:tabLst/>
              <a:defRPr/>
            </a:pPr>
            <a:endParaRPr kumimoji="0" lang="en-US" sz="1013" b="0" i="0" u="none" strike="noStrike" kern="1200" cap="none" spc="0" normalizeH="0" baseline="0" noProof="0">
              <a:ln>
                <a:noFill/>
              </a:ln>
              <a:solidFill>
                <a:prstClr val="white"/>
              </a:solidFill>
              <a:effectLst/>
              <a:uLnTx/>
              <a:uFillTx/>
              <a:latin typeface="Impact" panose="020B0806030902050204"/>
              <a:ea typeface="+mn-ea"/>
              <a:cs typeface="+mn-cs"/>
            </a:endParaRPr>
          </a:p>
        </p:txBody>
      </p:sp>
      <p:sp>
        <p:nvSpPr>
          <p:cNvPr id="18" name="Rectangle 17">
            <a:extLst>
              <a:ext uri="{FF2B5EF4-FFF2-40B4-BE49-F238E27FC236}">
                <a16:creationId xmlns:a16="http://schemas.microsoft.com/office/drawing/2014/main" id="{DB103EB1-B135-4526-B883-33228FC27F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1480000">
            <a:off x="489204" y="993986"/>
            <a:ext cx="6336792" cy="7565748"/>
          </a:xfrm>
          <a:prstGeom prst="rect">
            <a:avLst/>
          </a:prstGeom>
          <a:solidFill>
            <a:srgbClr val="FFFFFF"/>
          </a:solidFill>
          <a:ln w="3175" cap="sq" cmpd="thinThick">
            <a:solidFill>
              <a:srgbClr val="DDDDDD"/>
            </a:solidFill>
            <a:miter lim="800000"/>
          </a:ln>
          <a:effectLst>
            <a:outerShdw blurRad="266700" dist="1143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257175" rtl="0" eaLnBrk="1" fontAlgn="auto" latinLnBrk="0" hangingPunct="1">
              <a:lnSpc>
                <a:spcPct val="100000"/>
              </a:lnSpc>
              <a:spcBef>
                <a:spcPts val="0"/>
              </a:spcBef>
              <a:spcAft>
                <a:spcPts val="0"/>
              </a:spcAft>
              <a:buClrTx/>
              <a:buSzTx/>
              <a:buFontTx/>
              <a:buNone/>
              <a:tabLst/>
              <a:defRPr/>
            </a:pPr>
            <a:endParaRPr kumimoji="0" lang="en-US" sz="1013" b="0" i="0" u="none" strike="noStrike" kern="1200" cap="none" spc="0" normalizeH="0" baseline="0" noProof="0">
              <a:ln>
                <a:noFill/>
              </a:ln>
              <a:solidFill>
                <a:prstClr val="white"/>
              </a:solidFill>
              <a:effectLst/>
              <a:uLnTx/>
              <a:uFillTx/>
              <a:latin typeface="Impact" panose="020B0806030902050204"/>
              <a:ea typeface="+mn-ea"/>
              <a:cs typeface="+mn-cs"/>
            </a:endParaRPr>
          </a:p>
        </p:txBody>
      </p:sp>
      <p:pic>
        <p:nvPicPr>
          <p:cNvPr id="11" name="Picture 10">
            <a:extLst>
              <a:ext uri="{FF2B5EF4-FFF2-40B4-BE49-F238E27FC236}">
                <a16:creationId xmlns:a16="http://schemas.microsoft.com/office/drawing/2014/main" id="{A243B291-9159-47DB-95ED-F868D3530993}"/>
              </a:ext>
            </a:extLst>
          </p:cNvPr>
          <p:cNvPicPr>
            <a:picLocks noChangeAspect="1"/>
          </p:cNvPicPr>
          <p:nvPr/>
        </p:nvPicPr>
        <p:blipFill rotWithShape="1">
          <a:blip r:embed="rId2"/>
          <a:srcRect r="2" b="8381"/>
          <a:stretch/>
        </p:blipFill>
        <p:spPr>
          <a:xfrm rot="21480000">
            <a:off x="683154" y="1213983"/>
            <a:ext cx="5949796" cy="7149242"/>
          </a:xfrm>
          <a:prstGeom prst="rect">
            <a:avLst/>
          </a:prstGeom>
        </p:spPr>
      </p:pic>
    </p:spTree>
    <p:extLst>
      <p:ext uri="{BB962C8B-B14F-4D97-AF65-F5344CB8AC3E}">
        <p14:creationId xmlns:p14="http://schemas.microsoft.com/office/powerpoint/2010/main" val="424014892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4">
            <a:extLst>
              <a:ext uri="{FF2B5EF4-FFF2-40B4-BE49-F238E27FC236}">
                <a16:creationId xmlns:a16="http://schemas.microsoft.com/office/drawing/2014/main" id="{3449FF3B-D6A6-48C3-82C5-E417595BE600}"/>
              </a:ext>
            </a:extLst>
          </p:cNvPr>
          <p:cNvGraphicFramePr>
            <a:graphicFrameLocks noGrp="1"/>
          </p:cNvGraphicFramePr>
          <p:nvPr>
            <p:extLst>
              <p:ext uri="{D42A27DB-BD31-4B8C-83A1-F6EECF244321}">
                <p14:modId xmlns:p14="http://schemas.microsoft.com/office/powerpoint/2010/main" val="771334278"/>
              </p:ext>
            </p:extLst>
          </p:nvPr>
        </p:nvGraphicFramePr>
        <p:xfrm>
          <a:off x="161295" y="454473"/>
          <a:ext cx="6997494" cy="8980693"/>
        </p:xfrm>
        <a:graphic>
          <a:graphicData uri="http://schemas.openxmlformats.org/drawingml/2006/table">
            <a:tbl>
              <a:tblPr firstRow="1" bandRow="1">
                <a:tableStyleId>{C083E6E3-FA7D-4D7B-A595-EF9225AFEA82}</a:tableStyleId>
              </a:tblPr>
              <a:tblGrid>
                <a:gridCol w="1055802">
                  <a:extLst>
                    <a:ext uri="{9D8B030D-6E8A-4147-A177-3AD203B41FA5}">
                      <a16:colId xmlns:a16="http://schemas.microsoft.com/office/drawing/2014/main" val="2862179715"/>
                    </a:ext>
                  </a:extLst>
                </a:gridCol>
                <a:gridCol w="5941692">
                  <a:extLst>
                    <a:ext uri="{9D8B030D-6E8A-4147-A177-3AD203B41FA5}">
                      <a16:colId xmlns:a16="http://schemas.microsoft.com/office/drawing/2014/main" val="854199669"/>
                    </a:ext>
                  </a:extLst>
                </a:gridCol>
              </a:tblGrid>
              <a:tr h="339613">
                <a:tc>
                  <a:txBody>
                    <a:bodyPr/>
                    <a:lstStyle/>
                    <a:p>
                      <a:r>
                        <a:rPr lang="en-US" sz="1500" dirty="0"/>
                        <a:t>Quarter 1</a:t>
                      </a:r>
                    </a:p>
                  </a:txBody>
                  <a:tcPr marL="96012" marR="96012" marT="48006" marB="48006">
                    <a:lnR w="12700" cap="flat" cmpd="sng" algn="ctr">
                      <a:solidFill>
                        <a:schemeClr val="bg1">
                          <a:lumMod val="65000"/>
                        </a:schemeClr>
                      </a:solidFill>
                      <a:prstDash val="solid"/>
                      <a:round/>
                      <a:headEnd type="none" w="med" len="med"/>
                      <a:tailEnd type="none" w="med" len="med"/>
                    </a:lnR>
                  </a:tcPr>
                </a:tc>
                <a:tc>
                  <a:txBody>
                    <a:bodyPr/>
                    <a:lstStyle/>
                    <a:p>
                      <a:r>
                        <a:rPr lang="en-US" sz="1500" dirty="0"/>
                        <a:t>Standards</a:t>
                      </a:r>
                    </a:p>
                  </a:txBody>
                  <a:tcPr marL="96012" marR="96012" marT="48006" marB="48006">
                    <a:lnL w="12700" cap="flat" cmpd="sng" algn="ctr">
                      <a:solidFill>
                        <a:schemeClr val="bg1">
                          <a:lumMod val="65000"/>
                        </a:schemeClr>
                      </a:solidFill>
                      <a:prstDash val="solid"/>
                      <a:round/>
                      <a:headEnd type="none" w="med" len="med"/>
                      <a:tailEnd type="none" w="med" len="med"/>
                    </a:lnL>
                  </a:tcPr>
                </a:tc>
                <a:extLst>
                  <a:ext uri="{0D108BD9-81ED-4DB2-BD59-A6C34878D82A}">
                    <a16:rowId xmlns:a16="http://schemas.microsoft.com/office/drawing/2014/main" val="1203282315"/>
                  </a:ext>
                </a:extLst>
              </a:tr>
              <a:tr h="960120">
                <a:tc>
                  <a:txBody>
                    <a:bodyPr/>
                    <a:lstStyle/>
                    <a:p>
                      <a:r>
                        <a:rPr lang="en-US" sz="1500" dirty="0"/>
                        <a:t>Week 1</a:t>
                      </a:r>
                    </a:p>
                  </a:txBody>
                  <a:tcPr marL="96012" marR="96012" marT="48006" marB="48006" anchor="ctr">
                    <a:lnR w="12700" cap="flat" cmpd="sng" algn="ctr">
                      <a:solidFill>
                        <a:schemeClr val="bg1">
                          <a:lumMod val="65000"/>
                        </a:schemeClr>
                      </a:solidFill>
                      <a:prstDash val="solid"/>
                      <a:round/>
                      <a:headEnd type="none" w="med" len="med"/>
                      <a:tailEnd type="none" w="med" len="med"/>
                    </a:lnR>
                  </a:tcPr>
                </a:tc>
                <a:tc>
                  <a:txBody>
                    <a:bodyPr/>
                    <a:lstStyle/>
                    <a:p>
                      <a:endParaRPr lang="en-US" sz="1500" dirty="0"/>
                    </a:p>
                  </a:txBody>
                  <a:tcPr marL="96012" marR="96012" marT="48006" marB="48006" anchor="ctr">
                    <a:lnL w="12700" cap="flat" cmpd="sng" algn="ctr">
                      <a:solidFill>
                        <a:schemeClr val="bg1">
                          <a:lumMod val="65000"/>
                        </a:schemeClr>
                      </a:solidFill>
                      <a:prstDash val="solid"/>
                      <a:round/>
                      <a:headEnd type="none" w="med" len="med"/>
                      <a:tailEnd type="none" w="med" len="med"/>
                    </a:lnL>
                  </a:tcPr>
                </a:tc>
                <a:extLst>
                  <a:ext uri="{0D108BD9-81ED-4DB2-BD59-A6C34878D82A}">
                    <a16:rowId xmlns:a16="http://schemas.microsoft.com/office/drawing/2014/main" val="4141644351"/>
                  </a:ext>
                </a:extLst>
              </a:tr>
              <a:tr h="960120">
                <a:tc>
                  <a:txBody>
                    <a:bodyPr/>
                    <a:lstStyle/>
                    <a:p>
                      <a:r>
                        <a:rPr lang="en-US" sz="1500" dirty="0"/>
                        <a:t>Week 2</a:t>
                      </a:r>
                    </a:p>
                  </a:txBody>
                  <a:tcPr marL="96012" marR="96012" marT="48006" marB="48006" anchor="ctr">
                    <a:lnR w="12700" cap="flat" cmpd="sng" algn="ctr">
                      <a:solidFill>
                        <a:schemeClr val="bg1">
                          <a:lumMod val="65000"/>
                        </a:schemeClr>
                      </a:solidFill>
                      <a:prstDash val="solid"/>
                      <a:round/>
                      <a:headEnd type="none" w="med" len="med"/>
                      <a:tailEnd type="none" w="med" len="med"/>
                    </a:lnR>
                  </a:tcPr>
                </a:tc>
                <a:tc>
                  <a:txBody>
                    <a:bodyPr/>
                    <a:lstStyle/>
                    <a:p>
                      <a:endParaRPr lang="en-US" sz="1500" dirty="0"/>
                    </a:p>
                  </a:txBody>
                  <a:tcPr marL="96012" marR="96012" marT="48006" marB="48006" anchor="ctr">
                    <a:lnL w="12700" cap="flat" cmpd="sng" algn="ctr">
                      <a:solidFill>
                        <a:schemeClr val="bg1">
                          <a:lumMod val="65000"/>
                        </a:schemeClr>
                      </a:solidFill>
                      <a:prstDash val="solid"/>
                      <a:round/>
                      <a:headEnd type="none" w="med" len="med"/>
                      <a:tailEnd type="none" w="med" len="med"/>
                    </a:lnL>
                  </a:tcPr>
                </a:tc>
                <a:extLst>
                  <a:ext uri="{0D108BD9-81ED-4DB2-BD59-A6C34878D82A}">
                    <a16:rowId xmlns:a16="http://schemas.microsoft.com/office/drawing/2014/main" val="517329028"/>
                  </a:ext>
                </a:extLst>
              </a:tr>
              <a:tr h="960120">
                <a:tc>
                  <a:txBody>
                    <a:bodyPr/>
                    <a:lstStyle/>
                    <a:p>
                      <a:r>
                        <a:rPr lang="en-US" sz="1500" dirty="0"/>
                        <a:t>Week 3</a:t>
                      </a:r>
                    </a:p>
                  </a:txBody>
                  <a:tcPr marL="96012" marR="96012" marT="48006" marB="48006" anchor="ctr">
                    <a:lnR w="12700" cap="flat" cmpd="sng" algn="ctr">
                      <a:solidFill>
                        <a:schemeClr val="bg1">
                          <a:lumMod val="65000"/>
                        </a:schemeClr>
                      </a:solidFill>
                      <a:prstDash val="solid"/>
                      <a:round/>
                      <a:headEnd type="none" w="med" len="med"/>
                      <a:tailEnd type="none" w="med" len="med"/>
                    </a:lnR>
                  </a:tcPr>
                </a:tc>
                <a:tc>
                  <a:txBody>
                    <a:bodyPr/>
                    <a:lstStyle/>
                    <a:p>
                      <a:endParaRPr lang="en-US" sz="1500" dirty="0"/>
                    </a:p>
                  </a:txBody>
                  <a:tcPr marL="96012" marR="96012" marT="48006" marB="48006" anchor="ctr">
                    <a:lnL w="12700" cap="flat" cmpd="sng" algn="ctr">
                      <a:solidFill>
                        <a:schemeClr val="bg1">
                          <a:lumMod val="65000"/>
                        </a:schemeClr>
                      </a:solidFill>
                      <a:prstDash val="solid"/>
                      <a:round/>
                      <a:headEnd type="none" w="med" len="med"/>
                      <a:tailEnd type="none" w="med" len="med"/>
                    </a:lnL>
                  </a:tcPr>
                </a:tc>
                <a:extLst>
                  <a:ext uri="{0D108BD9-81ED-4DB2-BD59-A6C34878D82A}">
                    <a16:rowId xmlns:a16="http://schemas.microsoft.com/office/drawing/2014/main" val="1881438809"/>
                  </a:ext>
                </a:extLst>
              </a:tr>
              <a:tr h="960120">
                <a:tc>
                  <a:txBody>
                    <a:bodyPr/>
                    <a:lstStyle/>
                    <a:p>
                      <a:r>
                        <a:rPr lang="en-US" sz="1500" dirty="0"/>
                        <a:t>Week 4</a:t>
                      </a:r>
                    </a:p>
                  </a:txBody>
                  <a:tcPr marL="96012" marR="96012" marT="48006" marB="48006" anchor="ctr">
                    <a:lnR w="12700" cap="flat" cmpd="sng" algn="ctr">
                      <a:solidFill>
                        <a:schemeClr val="bg1">
                          <a:lumMod val="65000"/>
                        </a:schemeClr>
                      </a:solidFill>
                      <a:prstDash val="solid"/>
                      <a:round/>
                      <a:headEnd type="none" w="med" len="med"/>
                      <a:tailEnd type="none" w="med" len="med"/>
                    </a:lnR>
                  </a:tcPr>
                </a:tc>
                <a:tc>
                  <a:txBody>
                    <a:bodyPr/>
                    <a:lstStyle/>
                    <a:p>
                      <a:endParaRPr lang="en-US" sz="1500" dirty="0"/>
                    </a:p>
                  </a:txBody>
                  <a:tcPr marL="96012" marR="96012" marT="48006" marB="48006" anchor="ctr">
                    <a:lnL w="12700" cap="flat" cmpd="sng" algn="ctr">
                      <a:solidFill>
                        <a:schemeClr val="bg1">
                          <a:lumMod val="65000"/>
                        </a:schemeClr>
                      </a:solidFill>
                      <a:prstDash val="solid"/>
                      <a:round/>
                      <a:headEnd type="none" w="med" len="med"/>
                      <a:tailEnd type="none" w="med" len="med"/>
                    </a:lnL>
                  </a:tcPr>
                </a:tc>
                <a:extLst>
                  <a:ext uri="{0D108BD9-81ED-4DB2-BD59-A6C34878D82A}">
                    <a16:rowId xmlns:a16="http://schemas.microsoft.com/office/drawing/2014/main" val="1657648692"/>
                  </a:ext>
                </a:extLst>
              </a:tr>
              <a:tr h="960120">
                <a:tc>
                  <a:txBody>
                    <a:bodyPr/>
                    <a:lstStyle/>
                    <a:p>
                      <a:r>
                        <a:rPr lang="en-US" sz="1500" dirty="0"/>
                        <a:t>Week 5</a:t>
                      </a:r>
                    </a:p>
                  </a:txBody>
                  <a:tcPr marL="96012" marR="96012" marT="48006" marB="48006" anchor="ctr">
                    <a:lnR w="12700" cap="flat" cmpd="sng" algn="ctr">
                      <a:solidFill>
                        <a:schemeClr val="bg1">
                          <a:lumMod val="65000"/>
                        </a:schemeClr>
                      </a:solidFill>
                      <a:prstDash val="solid"/>
                      <a:round/>
                      <a:headEnd type="none" w="med" len="med"/>
                      <a:tailEnd type="none" w="med" len="med"/>
                    </a:lnR>
                  </a:tcPr>
                </a:tc>
                <a:tc>
                  <a:txBody>
                    <a:bodyPr/>
                    <a:lstStyle/>
                    <a:p>
                      <a:endParaRPr lang="en-US" sz="1500" dirty="0"/>
                    </a:p>
                  </a:txBody>
                  <a:tcPr marL="96012" marR="96012" marT="48006" marB="48006" anchor="ctr">
                    <a:lnL w="12700" cap="flat" cmpd="sng" algn="ctr">
                      <a:solidFill>
                        <a:schemeClr val="bg1">
                          <a:lumMod val="65000"/>
                        </a:schemeClr>
                      </a:solidFill>
                      <a:prstDash val="solid"/>
                      <a:round/>
                      <a:headEnd type="none" w="med" len="med"/>
                      <a:tailEnd type="none" w="med" len="med"/>
                    </a:lnL>
                  </a:tcPr>
                </a:tc>
                <a:extLst>
                  <a:ext uri="{0D108BD9-81ED-4DB2-BD59-A6C34878D82A}">
                    <a16:rowId xmlns:a16="http://schemas.microsoft.com/office/drawing/2014/main" val="1165649537"/>
                  </a:ext>
                </a:extLst>
              </a:tr>
              <a:tr h="960120">
                <a:tc>
                  <a:txBody>
                    <a:bodyPr/>
                    <a:lstStyle/>
                    <a:p>
                      <a:r>
                        <a:rPr lang="en-US" sz="1500" dirty="0"/>
                        <a:t>Week 6</a:t>
                      </a:r>
                    </a:p>
                  </a:txBody>
                  <a:tcPr marL="96012" marR="96012" marT="48006" marB="48006" anchor="ctr">
                    <a:lnR w="12700" cap="flat" cmpd="sng" algn="ctr">
                      <a:solidFill>
                        <a:schemeClr val="bg1">
                          <a:lumMod val="65000"/>
                        </a:schemeClr>
                      </a:solidFill>
                      <a:prstDash val="solid"/>
                      <a:round/>
                      <a:headEnd type="none" w="med" len="med"/>
                      <a:tailEnd type="none" w="med" len="med"/>
                    </a:lnR>
                  </a:tcPr>
                </a:tc>
                <a:tc>
                  <a:txBody>
                    <a:bodyPr/>
                    <a:lstStyle/>
                    <a:p>
                      <a:endParaRPr lang="en-US" sz="1500" dirty="0"/>
                    </a:p>
                  </a:txBody>
                  <a:tcPr marL="96012" marR="96012" marT="48006" marB="48006" anchor="ctr">
                    <a:lnL w="12700" cap="flat" cmpd="sng" algn="ctr">
                      <a:solidFill>
                        <a:schemeClr val="bg1">
                          <a:lumMod val="65000"/>
                        </a:schemeClr>
                      </a:solidFill>
                      <a:prstDash val="solid"/>
                      <a:round/>
                      <a:headEnd type="none" w="med" len="med"/>
                      <a:tailEnd type="none" w="med" len="med"/>
                    </a:lnL>
                  </a:tcPr>
                </a:tc>
                <a:extLst>
                  <a:ext uri="{0D108BD9-81ED-4DB2-BD59-A6C34878D82A}">
                    <a16:rowId xmlns:a16="http://schemas.microsoft.com/office/drawing/2014/main" val="800227941"/>
                  </a:ext>
                </a:extLst>
              </a:tr>
              <a:tr h="960120">
                <a:tc>
                  <a:txBody>
                    <a:bodyPr/>
                    <a:lstStyle/>
                    <a:p>
                      <a:r>
                        <a:rPr lang="en-US" sz="1500" dirty="0"/>
                        <a:t>Week 7</a:t>
                      </a:r>
                    </a:p>
                  </a:txBody>
                  <a:tcPr marL="96012" marR="96012" marT="48006" marB="48006" anchor="ctr">
                    <a:lnR w="12700" cap="flat" cmpd="sng" algn="ctr">
                      <a:solidFill>
                        <a:schemeClr val="bg1">
                          <a:lumMod val="65000"/>
                        </a:schemeClr>
                      </a:solidFill>
                      <a:prstDash val="solid"/>
                      <a:round/>
                      <a:headEnd type="none" w="med" len="med"/>
                      <a:tailEnd type="none" w="med" len="med"/>
                    </a:lnR>
                  </a:tcPr>
                </a:tc>
                <a:tc>
                  <a:txBody>
                    <a:bodyPr/>
                    <a:lstStyle/>
                    <a:p>
                      <a:endParaRPr lang="en-US" sz="1500" dirty="0"/>
                    </a:p>
                  </a:txBody>
                  <a:tcPr marL="96012" marR="96012" marT="48006" marB="48006" anchor="ctr">
                    <a:lnL w="12700" cap="flat" cmpd="sng" algn="ctr">
                      <a:solidFill>
                        <a:schemeClr val="bg1">
                          <a:lumMod val="65000"/>
                        </a:schemeClr>
                      </a:solidFill>
                      <a:prstDash val="solid"/>
                      <a:round/>
                      <a:headEnd type="none" w="med" len="med"/>
                      <a:tailEnd type="none" w="med" len="med"/>
                    </a:lnL>
                  </a:tcPr>
                </a:tc>
                <a:extLst>
                  <a:ext uri="{0D108BD9-81ED-4DB2-BD59-A6C34878D82A}">
                    <a16:rowId xmlns:a16="http://schemas.microsoft.com/office/drawing/2014/main" val="4226133327"/>
                  </a:ext>
                </a:extLst>
              </a:tr>
              <a:tr h="960120">
                <a:tc>
                  <a:txBody>
                    <a:bodyPr/>
                    <a:lstStyle/>
                    <a:p>
                      <a:r>
                        <a:rPr lang="en-US" sz="1500" dirty="0"/>
                        <a:t>Week 8</a:t>
                      </a:r>
                    </a:p>
                  </a:txBody>
                  <a:tcPr marL="96012" marR="96012" marT="48006" marB="48006" anchor="ctr">
                    <a:lnR w="12700" cap="flat" cmpd="sng" algn="ctr">
                      <a:solidFill>
                        <a:schemeClr val="bg1">
                          <a:lumMod val="65000"/>
                        </a:schemeClr>
                      </a:solidFill>
                      <a:prstDash val="solid"/>
                      <a:round/>
                      <a:headEnd type="none" w="med" len="med"/>
                      <a:tailEnd type="none" w="med" len="med"/>
                    </a:lnR>
                  </a:tcPr>
                </a:tc>
                <a:tc>
                  <a:txBody>
                    <a:bodyPr/>
                    <a:lstStyle/>
                    <a:p>
                      <a:endParaRPr lang="en-US" sz="1500" dirty="0"/>
                    </a:p>
                  </a:txBody>
                  <a:tcPr marL="96012" marR="96012" marT="48006" marB="48006" anchor="ctr">
                    <a:lnL w="12700" cap="flat" cmpd="sng" algn="ctr">
                      <a:solidFill>
                        <a:schemeClr val="bg1">
                          <a:lumMod val="65000"/>
                        </a:schemeClr>
                      </a:solidFill>
                      <a:prstDash val="solid"/>
                      <a:round/>
                      <a:headEnd type="none" w="med" len="med"/>
                      <a:tailEnd type="none" w="med" len="med"/>
                    </a:lnL>
                  </a:tcPr>
                </a:tc>
                <a:extLst>
                  <a:ext uri="{0D108BD9-81ED-4DB2-BD59-A6C34878D82A}">
                    <a16:rowId xmlns:a16="http://schemas.microsoft.com/office/drawing/2014/main" val="3110511246"/>
                  </a:ext>
                </a:extLst>
              </a:tr>
              <a:tr h="960120">
                <a:tc>
                  <a:txBody>
                    <a:bodyPr/>
                    <a:lstStyle/>
                    <a:p>
                      <a:r>
                        <a:rPr lang="en-US" sz="1500" dirty="0"/>
                        <a:t>Week 9</a:t>
                      </a:r>
                    </a:p>
                  </a:txBody>
                  <a:tcPr marL="96012" marR="96012" marT="48006" marB="48006" anchor="ctr">
                    <a:lnR w="12700" cap="flat" cmpd="sng" algn="ctr">
                      <a:solidFill>
                        <a:schemeClr val="bg1">
                          <a:lumMod val="65000"/>
                        </a:schemeClr>
                      </a:solidFill>
                      <a:prstDash val="solid"/>
                      <a:round/>
                      <a:headEnd type="none" w="med" len="med"/>
                      <a:tailEnd type="none" w="med" len="med"/>
                    </a:lnR>
                  </a:tcPr>
                </a:tc>
                <a:tc>
                  <a:txBody>
                    <a:bodyPr/>
                    <a:lstStyle/>
                    <a:p>
                      <a:endParaRPr lang="en-US" sz="1500" dirty="0"/>
                    </a:p>
                  </a:txBody>
                  <a:tcPr marL="96012" marR="96012" marT="48006" marB="48006" anchor="ctr">
                    <a:lnL w="12700" cap="flat" cmpd="sng" algn="ctr">
                      <a:solidFill>
                        <a:schemeClr val="bg1">
                          <a:lumMod val="65000"/>
                        </a:schemeClr>
                      </a:solidFill>
                      <a:prstDash val="solid"/>
                      <a:round/>
                      <a:headEnd type="none" w="med" len="med"/>
                      <a:tailEnd type="none" w="med" len="med"/>
                    </a:lnL>
                  </a:tcPr>
                </a:tc>
                <a:extLst>
                  <a:ext uri="{0D108BD9-81ED-4DB2-BD59-A6C34878D82A}">
                    <a16:rowId xmlns:a16="http://schemas.microsoft.com/office/drawing/2014/main" val="2486185772"/>
                  </a:ext>
                </a:extLst>
              </a:tr>
            </a:tbl>
          </a:graphicData>
        </a:graphic>
      </p:graphicFrame>
      <p:sp>
        <p:nvSpPr>
          <p:cNvPr id="5" name="TextBox 4">
            <a:extLst>
              <a:ext uri="{FF2B5EF4-FFF2-40B4-BE49-F238E27FC236}">
                <a16:creationId xmlns:a16="http://schemas.microsoft.com/office/drawing/2014/main" id="{D187604B-B4E8-482D-A2BF-A34E0ACDDD22}"/>
              </a:ext>
            </a:extLst>
          </p:cNvPr>
          <p:cNvSpPr txBox="1"/>
          <p:nvPr/>
        </p:nvSpPr>
        <p:spPr>
          <a:xfrm>
            <a:off x="83292" y="45642"/>
            <a:ext cx="1535292" cy="399789"/>
          </a:xfrm>
          <a:prstGeom prst="rect">
            <a:avLst/>
          </a:prstGeom>
          <a:noFill/>
        </p:spPr>
        <p:txBody>
          <a:bodyPr wrap="none" rtlCol="0">
            <a:spAutoFit/>
          </a:bodyPr>
          <a:lstStyle/>
          <a:p>
            <a:r>
              <a:rPr lang="en-US" sz="1998" dirty="0"/>
              <a:t>Pacing Guide</a:t>
            </a:r>
          </a:p>
        </p:txBody>
      </p:sp>
    </p:spTree>
    <p:extLst>
      <p:ext uri="{BB962C8B-B14F-4D97-AF65-F5344CB8AC3E}">
        <p14:creationId xmlns:p14="http://schemas.microsoft.com/office/powerpoint/2010/main" val="88911613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4">
            <a:extLst>
              <a:ext uri="{FF2B5EF4-FFF2-40B4-BE49-F238E27FC236}">
                <a16:creationId xmlns:a16="http://schemas.microsoft.com/office/drawing/2014/main" id="{3449FF3B-D6A6-48C3-82C5-E417595BE600}"/>
              </a:ext>
            </a:extLst>
          </p:cNvPr>
          <p:cNvGraphicFramePr>
            <a:graphicFrameLocks noGrp="1"/>
          </p:cNvGraphicFramePr>
          <p:nvPr/>
        </p:nvGraphicFramePr>
        <p:xfrm>
          <a:off x="161295" y="454473"/>
          <a:ext cx="6997494" cy="8980693"/>
        </p:xfrm>
        <a:graphic>
          <a:graphicData uri="http://schemas.openxmlformats.org/drawingml/2006/table">
            <a:tbl>
              <a:tblPr firstRow="1" bandRow="1">
                <a:tableStyleId>{C083E6E3-FA7D-4D7B-A595-EF9225AFEA82}</a:tableStyleId>
              </a:tblPr>
              <a:tblGrid>
                <a:gridCol w="1055802">
                  <a:extLst>
                    <a:ext uri="{9D8B030D-6E8A-4147-A177-3AD203B41FA5}">
                      <a16:colId xmlns:a16="http://schemas.microsoft.com/office/drawing/2014/main" val="2862179715"/>
                    </a:ext>
                  </a:extLst>
                </a:gridCol>
                <a:gridCol w="5941692">
                  <a:extLst>
                    <a:ext uri="{9D8B030D-6E8A-4147-A177-3AD203B41FA5}">
                      <a16:colId xmlns:a16="http://schemas.microsoft.com/office/drawing/2014/main" val="854199669"/>
                    </a:ext>
                  </a:extLst>
                </a:gridCol>
              </a:tblGrid>
              <a:tr h="339613">
                <a:tc>
                  <a:txBody>
                    <a:bodyPr/>
                    <a:lstStyle/>
                    <a:p>
                      <a:r>
                        <a:rPr lang="en-US" sz="1500" dirty="0"/>
                        <a:t>Quarter 2</a:t>
                      </a:r>
                    </a:p>
                  </a:txBody>
                  <a:tcPr marL="96012" marR="96012" marT="48006" marB="48006">
                    <a:lnR w="12700" cap="flat" cmpd="sng" algn="ctr">
                      <a:solidFill>
                        <a:schemeClr val="bg1">
                          <a:lumMod val="65000"/>
                        </a:schemeClr>
                      </a:solidFill>
                      <a:prstDash val="solid"/>
                      <a:round/>
                      <a:headEnd type="none" w="med" len="med"/>
                      <a:tailEnd type="none" w="med" len="med"/>
                    </a:lnR>
                  </a:tcPr>
                </a:tc>
                <a:tc>
                  <a:txBody>
                    <a:bodyPr/>
                    <a:lstStyle/>
                    <a:p>
                      <a:r>
                        <a:rPr lang="en-US" sz="1500" dirty="0"/>
                        <a:t>Standards</a:t>
                      </a:r>
                    </a:p>
                  </a:txBody>
                  <a:tcPr marL="96012" marR="96012" marT="48006" marB="48006">
                    <a:lnL w="12700" cap="flat" cmpd="sng" algn="ctr">
                      <a:solidFill>
                        <a:schemeClr val="bg1">
                          <a:lumMod val="65000"/>
                        </a:schemeClr>
                      </a:solidFill>
                      <a:prstDash val="solid"/>
                      <a:round/>
                      <a:headEnd type="none" w="med" len="med"/>
                      <a:tailEnd type="none" w="med" len="med"/>
                    </a:lnL>
                  </a:tcPr>
                </a:tc>
                <a:extLst>
                  <a:ext uri="{0D108BD9-81ED-4DB2-BD59-A6C34878D82A}">
                    <a16:rowId xmlns:a16="http://schemas.microsoft.com/office/drawing/2014/main" val="1203282315"/>
                  </a:ext>
                </a:extLst>
              </a:tr>
              <a:tr h="960120">
                <a:tc>
                  <a:txBody>
                    <a:bodyPr/>
                    <a:lstStyle/>
                    <a:p>
                      <a:r>
                        <a:rPr lang="en-US" sz="1500" dirty="0"/>
                        <a:t>Week 1</a:t>
                      </a:r>
                    </a:p>
                  </a:txBody>
                  <a:tcPr marL="96012" marR="96012" marT="48006" marB="48006" anchor="ctr">
                    <a:lnR w="12700" cap="flat" cmpd="sng" algn="ctr">
                      <a:solidFill>
                        <a:schemeClr val="bg1">
                          <a:lumMod val="65000"/>
                        </a:schemeClr>
                      </a:solidFill>
                      <a:prstDash val="solid"/>
                      <a:round/>
                      <a:headEnd type="none" w="med" len="med"/>
                      <a:tailEnd type="none" w="med" len="med"/>
                    </a:lnR>
                  </a:tcPr>
                </a:tc>
                <a:tc>
                  <a:txBody>
                    <a:bodyPr/>
                    <a:lstStyle/>
                    <a:p>
                      <a:endParaRPr lang="en-US" sz="1500" dirty="0"/>
                    </a:p>
                  </a:txBody>
                  <a:tcPr marL="96012" marR="96012" marT="48006" marB="48006" anchor="ctr">
                    <a:lnL w="12700" cap="flat" cmpd="sng" algn="ctr">
                      <a:solidFill>
                        <a:schemeClr val="bg1">
                          <a:lumMod val="65000"/>
                        </a:schemeClr>
                      </a:solidFill>
                      <a:prstDash val="solid"/>
                      <a:round/>
                      <a:headEnd type="none" w="med" len="med"/>
                      <a:tailEnd type="none" w="med" len="med"/>
                    </a:lnL>
                  </a:tcPr>
                </a:tc>
                <a:extLst>
                  <a:ext uri="{0D108BD9-81ED-4DB2-BD59-A6C34878D82A}">
                    <a16:rowId xmlns:a16="http://schemas.microsoft.com/office/drawing/2014/main" val="4141644351"/>
                  </a:ext>
                </a:extLst>
              </a:tr>
              <a:tr h="960120">
                <a:tc>
                  <a:txBody>
                    <a:bodyPr/>
                    <a:lstStyle/>
                    <a:p>
                      <a:r>
                        <a:rPr lang="en-US" sz="1500" dirty="0"/>
                        <a:t>Week 2</a:t>
                      </a:r>
                    </a:p>
                  </a:txBody>
                  <a:tcPr marL="96012" marR="96012" marT="48006" marB="48006" anchor="ctr">
                    <a:lnR w="12700" cap="flat" cmpd="sng" algn="ctr">
                      <a:solidFill>
                        <a:schemeClr val="bg1">
                          <a:lumMod val="65000"/>
                        </a:schemeClr>
                      </a:solidFill>
                      <a:prstDash val="solid"/>
                      <a:round/>
                      <a:headEnd type="none" w="med" len="med"/>
                      <a:tailEnd type="none" w="med" len="med"/>
                    </a:lnR>
                  </a:tcPr>
                </a:tc>
                <a:tc>
                  <a:txBody>
                    <a:bodyPr/>
                    <a:lstStyle/>
                    <a:p>
                      <a:endParaRPr lang="en-US" sz="1500" dirty="0"/>
                    </a:p>
                  </a:txBody>
                  <a:tcPr marL="96012" marR="96012" marT="48006" marB="48006" anchor="ctr">
                    <a:lnL w="12700" cap="flat" cmpd="sng" algn="ctr">
                      <a:solidFill>
                        <a:schemeClr val="bg1">
                          <a:lumMod val="65000"/>
                        </a:schemeClr>
                      </a:solidFill>
                      <a:prstDash val="solid"/>
                      <a:round/>
                      <a:headEnd type="none" w="med" len="med"/>
                      <a:tailEnd type="none" w="med" len="med"/>
                    </a:lnL>
                  </a:tcPr>
                </a:tc>
                <a:extLst>
                  <a:ext uri="{0D108BD9-81ED-4DB2-BD59-A6C34878D82A}">
                    <a16:rowId xmlns:a16="http://schemas.microsoft.com/office/drawing/2014/main" val="517329028"/>
                  </a:ext>
                </a:extLst>
              </a:tr>
              <a:tr h="960120">
                <a:tc>
                  <a:txBody>
                    <a:bodyPr/>
                    <a:lstStyle/>
                    <a:p>
                      <a:r>
                        <a:rPr lang="en-US" sz="1500" dirty="0"/>
                        <a:t>Week 3</a:t>
                      </a:r>
                    </a:p>
                  </a:txBody>
                  <a:tcPr marL="96012" marR="96012" marT="48006" marB="48006" anchor="ctr">
                    <a:lnR w="12700" cap="flat" cmpd="sng" algn="ctr">
                      <a:solidFill>
                        <a:schemeClr val="bg1">
                          <a:lumMod val="65000"/>
                        </a:schemeClr>
                      </a:solidFill>
                      <a:prstDash val="solid"/>
                      <a:round/>
                      <a:headEnd type="none" w="med" len="med"/>
                      <a:tailEnd type="none" w="med" len="med"/>
                    </a:lnR>
                  </a:tcPr>
                </a:tc>
                <a:tc>
                  <a:txBody>
                    <a:bodyPr/>
                    <a:lstStyle/>
                    <a:p>
                      <a:endParaRPr lang="en-US" sz="1500" dirty="0"/>
                    </a:p>
                  </a:txBody>
                  <a:tcPr marL="96012" marR="96012" marT="48006" marB="48006" anchor="ctr">
                    <a:lnL w="12700" cap="flat" cmpd="sng" algn="ctr">
                      <a:solidFill>
                        <a:schemeClr val="bg1">
                          <a:lumMod val="65000"/>
                        </a:schemeClr>
                      </a:solidFill>
                      <a:prstDash val="solid"/>
                      <a:round/>
                      <a:headEnd type="none" w="med" len="med"/>
                      <a:tailEnd type="none" w="med" len="med"/>
                    </a:lnL>
                  </a:tcPr>
                </a:tc>
                <a:extLst>
                  <a:ext uri="{0D108BD9-81ED-4DB2-BD59-A6C34878D82A}">
                    <a16:rowId xmlns:a16="http://schemas.microsoft.com/office/drawing/2014/main" val="1881438809"/>
                  </a:ext>
                </a:extLst>
              </a:tr>
              <a:tr h="960120">
                <a:tc>
                  <a:txBody>
                    <a:bodyPr/>
                    <a:lstStyle/>
                    <a:p>
                      <a:r>
                        <a:rPr lang="en-US" sz="1500" dirty="0"/>
                        <a:t>Week 4</a:t>
                      </a:r>
                    </a:p>
                  </a:txBody>
                  <a:tcPr marL="96012" marR="96012" marT="48006" marB="48006" anchor="ctr">
                    <a:lnR w="12700" cap="flat" cmpd="sng" algn="ctr">
                      <a:solidFill>
                        <a:schemeClr val="bg1">
                          <a:lumMod val="65000"/>
                        </a:schemeClr>
                      </a:solidFill>
                      <a:prstDash val="solid"/>
                      <a:round/>
                      <a:headEnd type="none" w="med" len="med"/>
                      <a:tailEnd type="none" w="med" len="med"/>
                    </a:lnR>
                  </a:tcPr>
                </a:tc>
                <a:tc>
                  <a:txBody>
                    <a:bodyPr/>
                    <a:lstStyle/>
                    <a:p>
                      <a:endParaRPr lang="en-US" sz="1500" dirty="0"/>
                    </a:p>
                  </a:txBody>
                  <a:tcPr marL="96012" marR="96012" marT="48006" marB="48006" anchor="ctr">
                    <a:lnL w="12700" cap="flat" cmpd="sng" algn="ctr">
                      <a:solidFill>
                        <a:schemeClr val="bg1">
                          <a:lumMod val="65000"/>
                        </a:schemeClr>
                      </a:solidFill>
                      <a:prstDash val="solid"/>
                      <a:round/>
                      <a:headEnd type="none" w="med" len="med"/>
                      <a:tailEnd type="none" w="med" len="med"/>
                    </a:lnL>
                  </a:tcPr>
                </a:tc>
                <a:extLst>
                  <a:ext uri="{0D108BD9-81ED-4DB2-BD59-A6C34878D82A}">
                    <a16:rowId xmlns:a16="http://schemas.microsoft.com/office/drawing/2014/main" val="1657648692"/>
                  </a:ext>
                </a:extLst>
              </a:tr>
              <a:tr h="960120">
                <a:tc>
                  <a:txBody>
                    <a:bodyPr/>
                    <a:lstStyle/>
                    <a:p>
                      <a:r>
                        <a:rPr lang="en-US" sz="1500" dirty="0"/>
                        <a:t>Week 5</a:t>
                      </a:r>
                    </a:p>
                  </a:txBody>
                  <a:tcPr marL="96012" marR="96012" marT="48006" marB="48006" anchor="ctr">
                    <a:lnR w="12700" cap="flat" cmpd="sng" algn="ctr">
                      <a:solidFill>
                        <a:schemeClr val="bg1">
                          <a:lumMod val="65000"/>
                        </a:schemeClr>
                      </a:solidFill>
                      <a:prstDash val="solid"/>
                      <a:round/>
                      <a:headEnd type="none" w="med" len="med"/>
                      <a:tailEnd type="none" w="med" len="med"/>
                    </a:lnR>
                  </a:tcPr>
                </a:tc>
                <a:tc>
                  <a:txBody>
                    <a:bodyPr/>
                    <a:lstStyle/>
                    <a:p>
                      <a:endParaRPr lang="en-US" sz="1500" dirty="0"/>
                    </a:p>
                  </a:txBody>
                  <a:tcPr marL="96012" marR="96012" marT="48006" marB="48006" anchor="ctr">
                    <a:lnL w="12700" cap="flat" cmpd="sng" algn="ctr">
                      <a:solidFill>
                        <a:schemeClr val="bg1">
                          <a:lumMod val="65000"/>
                        </a:schemeClr>
                      </a:solidFill>
                      <a:prstDash val="solid"/>
                      <a:round/>
                      <a:headEnd type="none" w="med" len="med"/>
                      <a:tailEnd type="none" w="med" len="med"/>
                    </a:lnL>
                  </a:tcPr>
                </a:tc>
                <a:extLst>
                  <a:ext uri="{0D108BD9-81ED-4DB2-BD59-A6C34878D82A}">
                    <a16:rowId xmlns:a16="http://schemas.microsoft.com/office/drawing/2014/main" val="1165649537"/>
                  </a:ext>
                </a:extLst>
              </a:tr>
              <a:tr h="960120">
                <a:tc>
                  <a:txBody>
                    <a:bodyPr/>
                    <a:lstStyle/>
                    <a:p>
                      <a:r>
                        <a:rPr lang="en-US" sz="1500" dirty="0"/>
                        <a:t>Week 6</a:t>
                      </a:r>
                    </a:p>
                  </a:txBody>
                  <a:tcPr marL="96012" marR="96012" marT="48006" marB="48006" anchor="ctr">
                    <a:lnR w="12700" cap="flat" cmpd="sng" algn="ctr">
                      <a:solidFill>
                        <a:schemeClr val="bg1">
                          <a:lumMod val="65000"/>
                        </a:schemeClr>
                      </a:solidFill>
                      <a:prstDash val="solid"/>
                      <a:round/>
                      <a:headEnd type="none" w="med" len="med"/>
                      <a:tailEnd type="none" w="med" len="med"/>
                    </a:lnR>
                  </a:tcPr>
                </a:tc>
                <a:tc>
                  <a:txBody>
                    <a:bodyPr/>
                    <a:lstStyle/>
                    <a:p>
                      <a:endParaRPr lang="en-US" sz="1500" dirty="0"/>
                    </a:p>
                  </a:txBody>
                  <a:tcPr marL="96012" marR="96012" marT="48006" marB="48006" anchor="ctr">
                    <a:lnL w="12700" cap="flat" cmpd="sng" algn="ctr">
                      <a:solidFill>
                        <a:schemeClr val="bg1">
                          <a:lumMod val="65000"/>
                        </a:schemeClr>
                      </a:solidFill>
                      <a:prstDash val="solid"/>
                      <a:round/>
                      <a:headEnd type="none" w="med" len="med"/>
                      <a:tailEnd type="none" w="med" len="med"/>
                    </a:lnL>
                  </a:tcPr>
                </a:tc>
                <a:extLst>
                  <a:ext uri="{0D108BD9-81ED-4DB2-BD59-A6C34878D82A}">
                    <a16:rowId xmlns:a16="http://schemas.microsoft.com/office/drawing/2014/main" val="800227941"/>
                  </a:ext>
                </a:extLst>
              </a:tr>
              <a:tr h="960120">
                <a:tc>
                  <a:txBody>
                    <a:bodyPr/>
                    <a:lstStyle/>
                    <a:p>
                      <a:r>
                        <a:rPr lang="en-US" sz="1500" dirty="0"/>
                        <a:t>Week 7</a:t>
                      </a:r>
                    </a:p>
                  </a:txBody>
                  <a:tcPr marL="96012" marR="96012" marT="48006" marB="48006" anchor="ctr">
                    <a:lnR w="12700" cap="flat" cmpd="sng" algn="ctr">
                      <a:solidFill>
                        <a:schemeClr val="bg1">
                          <a:lumMod val="65000"/>
                        </a:schemeClr>
                      </a:solidFill>
                      <a:prstDash val="solid"/>
                      <a:round/>
                      <a:headEnd type="none" w="med" len="med"/>
                      <a:tailEnd type="none" w="med" len="med"/>
                    </a:lnR>
                  </a:tcPr>
                </a:tc>
                <a:tc>
                  <a:txBody>
                    <a:bodyPr/>
                    <a:lstStyle/>
                    <a:p>
                      <a:endParaRPr lang="en-US" sz="1500" dirty="0"/>
                    </a:p>
                  </a:txBody>
                  <a:tcPr marL="96012" marR="96012" marT="48006" marB="48006" anchor="ctr">
                    <a:lnL w="12700" cap="flat" cmpd="sng" algn="ctr">
                      <a:solidFill>
                        <a:schemeClr val="bg1">
                          <a:lumMod val="65000"/>
                        </a:schemeClr>
                      </a:solidFill>
                      <a:prstDash val="solid"/>
                      <a:round/>
                      <a:headEnd type="none" w="med" len="med"/>
                      <a:tailEnd type="none" w="med" len="med"/>
                    </a:lnL>
                  </a:tcPr>
                </a:tc>
                <a:extLst>
                  <a:ext uri="{0D108BD9-81ED-4DB2-BD59-A6C34878D82A}">
                    <a16:rowId xmlns:a16="http://schemas.microsoft.com/office/drawing/2014/main" val="4226133327"/>
                  </a:ext>
                </a:extLst>
              </a:tr>
              <a:tr h="960120">
                <a:tc>
                  <a:txBody>
                    <a:bodyPr/>
                    <a:lstStyle/>
                    <a:p>
                      <a:r>
                        <a:rPr lang="en-US" sz="1500" dirty="0"/>
                        <a:t>Week 8</a:t>
                      </a:r>
                    </a:p>
                  </a:txBody>
                  <a:tcPr marL="96012" marR="96012" marT="48006" marB="48006" anchor="ctr">
                    <a:lnR w="12700" cap="flat" cmpd="sng" algn="ctr">
                      <a:solidFill>
                        <a:schemeClr val="bg1">
                          <a:lumMod val="65000"/>
                        </a:schemeClr>
                      </a:solidFill>
                      <a:prstDash val="solid"/>
                      <a:round/>
                      <a:headEnd type="none" w="med" len="med"/>
                      <a:tailEnd type="none" w="med" len="med"/>
                    </a:lnR>
                  </a:tcPr>
                </a:tc>
                <a:tc>
                  <a:txBody>
                    <a:bodyPr/>
                    <a:lstStyle/>
                    <a:p>
                      <a:endParaRPr lang="en-US" sz="1500" dirty="0"/>
                    </a:p>
                  </a:txBody>
                  <a:tcPr marL="96012" marR="96012" marT="48006" marB="48006" anchor="ctr">
                    <a:lnL w="12700" cap="flat" cmpd="sng" algn="ctr">
                      <a:solidFill>
                        <a:schemeClr val="bg1">
                          <a:lumMod val="65000"/>
                        </a:schemeClr>
                      </a:solidFill>
                      <a:prstDash val="solid"/>
                      <a:round/>
                      <a:headEnd type="none" w="med" len="med"/>
                      <a:tailEnd type="none" w="med" len="med"/>
                    </a:lnL>
                  </a:tcPr>
                </a:tc>
                <a:extLst>
                  <a:ext uri="{0D108BD9-81ED-4DB2-BD59-A6C34878D82A}">
                    <a16:rowId xmlns:a16="http://schemas.microsoft.com/office/drawing/2014/main" val="3110511246"/>
                  </a:ext>
                </a:extLst>
              </a:tr>
              <a:tr h="960120">
                <a:tc>
                  <a:txBody>
                    <a:bodyPr/>
                    <a:lstStyle/>
                    <a:p>
                      <a:r>
                        <a:rPr lang="en-US" sz="1500" dirty="0"/>
                        <a:t>Week 9</a:t>
                      </a:r>
                    </a:p>
                  </a:txBody>
                  <a:tcPr marL="96012" marR="96012" marT="48006" marB="48006" anchor="ctr">
                    <a:lnR w="12700" cap="flat" cmpd="sng" algn="ctr">
                      <a:solidFill>
                        <a:schemeClr val="bg1">
                          <a:lumMod val="65000"/>
                        </a:schemeClr>
                      </a:solidFill>
                      <a:prstDash val="solid"/>
                      <a:round/>
                      <a:headEnd type="none" w="med" len="med"/>
                      <a:tailEnd type="none" w="med" len="med"/>
                    </a:lnR>
                  </a:tcPr>
                </a:tc>
                <a:tc>
                  <a:txBody>
                    <a:bodyPr/>
                    <a:lstStyle/>
                    <a:p>
                      <a:endParaRPr lang="en-US" sz="1500" dirty="0"/>
                    </a:p>
                  </a:txBody>
                  <a:tcPr marL="96012" marR="96012" marT="48006" marB="48006" anchor="ctr">
                    <a:lnL w="12700" cap="flat" cmpd="sng" algn="ctr">
                      <a:solidFill>
                        <a:schemeClr val="bg1">
                          <a:lumMod val="65000"/>
                        </a:schemeClr>
                      </a:solidFill>
                      <a:prstDash val="solid"/>
                      <a:round/>
                      <a:headEnd type="none" w="med" len="med"/>
                      <a:tailEnd type="none" w="med" len="med"/>
                    </a:lnL>
                  </a:tcPr>
                </a:tc>
                <a:extLst>
                  <a:ext uri="{0D108BD9-81ED-4DB2-BD59-A6C34878D82A}">
                    <a16:rowId xmlns:a16="http://schemas.microsoft.com/office/drawing/2014/main" val="2486185772"/>
                  </a:ext>
                </a:extLst>
              </a:tr>
            </a:tbl>
          </a:graphicData>
        </a:graphic>
      </p:graphicFrame>
      <p:sp>
        <p:nvSpPr>
          <p:cNvPr id="5" name="TextBox 4">
            <a:extLst>
              <a:ext uri="{FF2B5EF4-FFF2-40B4-BE49-F238E27FC236}">
                <a16:creationId xmlns:a16="http://schemas.microsoft.com/office/drawing/2014/main" id="{D187604B-B4E8-482D-A2BF-A34E0ACDDD22}"/>
              </a:ext>
            </a:extLst>
          </p:cNvPr>
          <p:cNvSpPr txBox="1"/>
          <p:nvPr/>
        </p:nvSpPr>
        <p:spPr>
          <a:xfrm>
            <a:off x="83292" y="45642"/>
            <a:ext cx="1535292" cy="399789"/>
          </a:xfrm>
          <a:prstGeom prst="rect">
            <a:avLst/>
          </a:prstGeom>
          <a:noFill/>
        </p:spPr>
        <p:txBody>
          <a:bodyPr wrap="none" rtlCol="0">
            <a:spAutoFit/>
          </a:bodyPr>
          <a:lstStyle/>
          <a:p>
            <a:r>
              <a:rPr lang="en-US" sz="1998" dirty="0"/>
              <a:t>Pacing Guide</a:t>
            </a:r>
          </a:p>
        </p:txBody>
      </p:sp>
    </p:spTree>
    <p:extLst>
      <p:ext uri="{BB962C8B-B14F-4D97-AF65-F5344CB8AC3E}">
        <p14:creationId xmlns:p14="http://schemas.microsoft.com/office/powerpoint/2010/main" val="230288556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4">
            <a:extLst>
              <a:ext uri="{FF2B5EF4-FFF2-40B4-BE49-F238E27FC236}">
                <a16:creationId xmlns:a16="http://schemas.microsoft.com/office/drawing/2014/main" id="{3449FF3B-D6A6-48C3-82C5-E417595BE600}"/>
              </a:ext>
            </a:extLst>
          </p:cNvPr>
          <p:cNvGraphicFramePr>
            <a:graphicFrameLocks noGrp="1"/>
          </p:cNvGraphicFramePr>
          <p:nvPr>
            <p:extLst>
              <p:ext uri="{D42A27DB-BD31-4B8C-83A1-F6EECF244321}">
                <p14:modId xmlns:p14="http://schemas.microsoft.com/office/powerpoint/2010/main" val="1695023260"/>
              </p:ext>
            </p:extLst>
          </p:nvPr>
        </p:nvGraphicFramePr>
        <p:xfrm>
          <a:off x="161295" y="454473"/>
          <a:ext cx="6997494" cy="8980693"/>
        </p:xfrm>
        <a:graphic>
          <a:graphicData uri="http://schemas.openxmlformats.org/drawingml/2006/table">
            <a:tbl>
              <a:tblPr firstRow="1" bandRow="1">
                <a:tableStyleId>{C083E6E3-FA7D-4D7B-A595-EF9225AFEA82}</a:tableStyleId>
              </a:tblPr>
              <a:tblGrid>
                <a:gridCol w="1055802">
                  <a:extLst>
                    <a:ext uri="{9D8B030D-6E8A-4147-A177-3AD203B41FA5}">
                      <a16:colId xmlns:a16="http://schemas.microsoft.com/office/drawing/2014/main" val="2862179715"/>
                    </a:ext>
                  </a:extLst>
                </a:gridCol>
                <a:gridCol w="5941692">
                  <a:extLst>
                    <a:ext uri="{9D8B030D-6E8A-4147-A177-3AD203B41FA5}">
                      <a16:colId xmlns:a16="http://schemas.microsoft.com/office/drawing/2014/main" val="854199669"/>
                    </a:ext>
                  </a:extLst>
                </a:gridCol>
              </a:tblGrid>
              <a:tr h="339613">
                <a:tc>
                  <a:txBody>
                    <a:bodyPr/>
                    <a:lstStyle/>
                    <a:p>
                      <a:r>
                        <a:rPr lang="en-US" sz="1500" dirty="0"/>
                        <a:t>Quarter 3</a:t>
                      </a:r>
                    </a:p>
                  </a:txBody>
                  <a:tcPr marL="96012" marR="96012" marT="48006" marB="48006">
                    <a:lnR w="12700" cap="flat" cmpd="sng" algn="ctr">
                      <a:solidFill>
                        <a:schemeClr val="bg1">
                          <a:lumMod val="65000"/>
                        </a:schemeClr>
                      </a:solidFill>
                      <a:prstDash val="solid"/>
                      <a:round/>
                      <a:headEnd type="none" w="med" len="med"/>
                      <a:tailEnd type="none" w="med" len="med"/>
                    </a:lnR>
                  </a:tcPr>
                </a:tc>
                <a:tc>
                  <a:txBody>
                    <a:bodyPr/>
                    <a:lstStyle/>
                    <a:p>
                      <a:r>
                        <a:rPr lang="en-US" sz="1500" dirty="0"/>
                        <a:t>Standards</a:t>
                      </a:r>
                    </a:p>
                  </a:txBody>
                  <a:tcPr marL="96012" marR="96012" marT="48006" marB="48006">
                    <a:lnL w="12700" cap="flat" cmpd="sng" algn="ctr">
                      <a:solidFill>
                        <a:schemeClr val="bg1">
                          <a:lumMod val="65000"/>
                        </a:schemeClr>
                      </a:solidFill>
                      <a:prstDash val="solid"/>
                      <a:round/>
                      <a:headEnd type="none" w="med" len="med"/>
                      <a:tailEnd type="none" w="med" len="med"/>
                    </a:lnL>
                  </a:tcPr>
                </a:tc>
                <a:extLst>
                  <a:ext uri="{0D108BD9-81ED-4DB2-BD59-A6C34878D82A}">
                    <a16:rowId xmlns:a16="http://schemas.microsoft.com/office/drawing/2014/main" val="1203282315"/>
                  </a:ext>
                </a:extLst>
              </a:tr>
              <a:tr h="960120">
                <a:tc>
                  <a:txBody>
                    <a:bodyPr/>
                    <a:lstStyle/>
                    <a:p>
                      <a:r>
                        <a:rPr lang="en-US" sz="1500" dirty="0"/>
                        <a:t>Week 1</a:t>
                      </a:r>
                    </a:p>
                  </a:txBody>
                  <a:tcPr marL="96012" marR="96012" marT="48006" marB="48006" anchor="ctr">
                    <a:lnR w="12700" cap="flat" cmpd="sng" algn="ctr">
                      <a:solidFill>
                        <a:schemeClr val="bg1">
                          <a:lumMod val="65000"/>
                        </a:schemeClr>
                      </a:solidFill>
                      <a:prstDash val="solid"/>
                      <a:round/>
                      <a:headEnd type="none" w="med" len="med"/>
                      <a:tailEnd type="none" w="med" len="med"/>
                    </a:lnR>
                  </a:tcPr>
                </a:tc>
                <a:tc>
                  <a:txBody>
                    <a:bodyPr/>
                    <a:lstStyle/>
                    <a:p>
                      <a:endParaRPr lang="en-US" sz="1500" dirty="0"/>
                    </a:p>
                  </a:txBody>
                  <a:tcPr marL="96012" marR="96012" marT="48006" marB="48006" anchor="ctr">
                    <a:lnL w="12700" cap="flat" cmpd="sng" algn="ctr">
                      <a:solidFill>
                        <a:schemeClr val="bg1">
                          <a:lumMod val="65000"/>
                        </a:schemeClr>
                      </a:solidFill>
                      <a:prstDash val="solid"/>
                      <a:round/>
                      <a:headEnd type="none" w="med" len="med"/>
                      <a:tailEnd type="none" w="med" len="med"/>
                    </a:lnL>
                  </a:tcPr>
                </a:tc>
                <a:extLst>
                  <a:ext uri="{0D108BD9-81ED-4DB2-BD59-A6C34878D82A}">
                    <a16:rowId xmlns:a16="http://schemas.microsoft.com/office/drawing/2014/main" val="4141644351"/>
                  </a:ext>
                </a:extLst>
              </a:tr>
              <a:tr h="960120">
                <a:tc>
                  <a:txBody>
                    <a:bodyPr/>
                    <a:lstStyle/>
                    <a:p>
                      <a:r>
                        <a:rPr lang="en-US" sz="1500" dirty="0"/>
                        <a:t>Week 2</a:t>
                      </a:r>
                    </a:p>
                  </a:txBody>
                  <a:tcPr marL="96012" marR="96012" marT="48006" marB="48006" anchor="ctr">
                    <a:lnR w="12700" cap="flat" cmpd="sng" algn="ctr">
                      <a:solidFill>
                        <a:schemeClr val="bg1">
                          <a:lumMod val="65000"/>
                        </a:schemeClr>
                      </a:solidFill>
                      <a:prstDash val="solid"/>
                      <a:round/>
                      <a:headEnd type="none" w="med" len="med"/>
                      <a:tailEnd type="none" w="med" len="med"/>
                    </a:lnR>
                  </a:tcPr>
                </a:tc>
                <a:tc>
                  <a:txBody>
                    <a:bodyPr/>
                    <a:lstStyle/>
                    <a:p>
                      <a:endParaRPr lang="en-US" sz="1500" dirty="0"/>
                    </a:p>
                  </a:txBody>
                  <a:tcPr marL="96012" marR="96012" marT="48006" marB="48006" anchor="ctr">
                    <a:lnL w="12700" cap="flat" cmpd="sng" algn="ctr">
                      <a:solidFill>
                        <a:schemeClr val="bg1">
                          <a:lumMod val="65000"/>
                        </a:schemeClr>
                      </a:solidFill>
                      <a:prstDash val="solid"/>
                      <a:round/>
                      <a:headEnd type="none" w="med" len="med"/>
                      <a:tailEnd type="none" w="med" len="med"/>
                    </a:lnL>
                  </a:tcPr>
                </a:tc>
                <a:extLst>
                  <a:ext uri="{0D108BD9-81ED-4DB2-BD59-A6C34878D82A}">
                    <a16:rowId xmlns:a16="http://schemas.microsoft.com/office/drawing/2014/main" val="517329028"/>
                  </a:ext>
                </a:extLst>
              </a:tr>
              <a:tr h="960120">
                <a:tc>
                  <a:txBody>
                    <a:bodyPr/>
                    <a:lstStyle/>
                    <a:p>
                      <a:r>
                        <a:rPr lang="en-US" sz="1500" dirty="0"/>
                        <a:t>Week 3</a:t>
                      </a:r>
                    </a:p>
                  </a:txBody>
                  <a:tcPr marL="96012" marR="96012" marT="48006" marB="48006" anchor="ctr">
                    <a:lnR w="12700" cap="flat" cmpd="sng" algn="ctr">
                      <a:solidFill>
                        <a:schemeClr val="bg1">
                          <a:lumMod val="65000"/>
                        </a:schemeClr>
                      </a:solidFill>
                      <a:prstDash val="solid"/>
                      <a:round/>
                      <a:headEnd type="none" w="med" len="med"/>
                      <a:tailEnd type="none" w="med" len="med"/>
                    </a:lnR>
                  </a:tcPr>
                </a:tc>
                <a:tc>
                  <a:txBody>
                    <a:bodyPr/>
                    <a:lstStyle/>
                    <a:p>
                      <a:endParaRPr lang="en-US" sz="1500" dirty="0"/>
                    </a:p>
                  </a:txBody>
                  <a:tcPr marL="96012" marR="96012" marT="48006" marB="48006" anchor="ctr">
                    <a:lnL w="12700" cap="flat" cmpd="sng" algn="ctr">
                      <a:solidFill>
                        <a:schemeClr val="bg1">
                          <a:lumMod val="65000"/>
                        </a:schemeClr>
                      </a:solidFill>
                      <a:prstDash val="solid"/>
                      <a:round/>
                      <a:headEnd type="none" w="med" len="med"/>
                      <a:tailEnd type="none" w="med" len="med"/>
                    </a:lnL>
                  </a:tcPr>
                </a:tc>
                <a:extLst>
                  <a:ext uri="{0D108BD9-81ED-4DB2-BD59-A6C34878D82A}">
                    <a16:rowId xmlns:a16="http://schemas.microsoft.com/office/drawing/2014/main" val="1881438809"/>
                  </a:ext>
                </a:extLst>
              </a:tr>
              <a:tr h="960120">
                <a:tc>
                  <a:txBody>
                    <a:bodyPr/>
                    <a:lstStyle/>
                    <a:p>
                      <a:r>
                        <a:rPr lang="en-US" sz="1500" dirty="0"/>
                        <a:t>Week 4</a:t>
                      </a:r>
                    </a:p>
                  </a:txBody>
                  <a:tcPr marL="96012" marR="96012" marT="48006" marB="48006" anchor="ctr">
                    <a:lnR w="12700" cap="flat" cmpd="sng" algn="ctr">
                      <a:solidFill>
                        <a:schemeClr val="bg1">
                          <a:lumMod val="65000"/>
                        </a:schemeClr>
                      </a:solidFill>
                      <a:prstDash val="solid"/>
                      <a:round/>
                      <a:headEnd type="none" w="med" len="med"/>
                      <a:tailEnd type="none" w="med" len="med"/>
                    </a:lnR>
                  </a:tcPr>
                </a:tc>
                <a:tc>
                  <a:txBody>
                    <a:bodyPr/>
                    <a:lstStyle/>
                    <a:p>
                      <a:endParaRPr lang="en-US" sz="1500" dirty="0"/>
                    </a:p>
                  </a:txBody>
                  <a:tcPr marL="96012" marR="96012" marT="48006" marB="48006" anchor="ctr">
                    <a:lnL w="12700" cap="flat" cmpd="sng" algn="ctr">
                      <a:solidFill>
                        <a:schemeClr val="bg1">
                          <a:lumMod val="65000"/>
                        </a:schemeClr>
                      </a:solidFill>
                      <a:prstDash val="solid"/>
                      <a:round/>
                      <a:headEnd type="none" w="med" len="med"/>
                      <a:tailEnd type="none" w="med" len="med"/>
                    </a:lnL>
                  </a:tcPr>
                </a:tc>
                <a:extLst>
                  <a:ext uri="{0D108BD9-81ED-4DB2-BD59-A6C34878D82A}">
                    <a16:rowId xmlns:a16="http://schemas.microsoft.com/office/drawing/2014/main" val="1657648692"/>
                  </a:ext>
                </a:extLst>
              </a:tr>
              <a:tr h="960120">
                <a:tc>
                  <a:txBody>
                    <a:bodyPr/>
                    <a:lstStyle/>
                    <a:p>
                      <a:r>
                        <a:rPr lang="en-US" sz="1500" dirty="0"/>
                        <a:t>Week 5</a:t>
                      </a:r>
                    </a:p>
                  </a:txBody>
                  <a:tcPr marL="96012" marR="96012" marT="48006" marB="48006" anchor="ctr">
                    <a:lnR w="12700" cap="flat" cmpd="sng" algn="ctr">
                      <a:solidFill>
                        <a:schemeClr val="bg1">
                          <a:lumMod val="65000"/>
                        </a:schemeClr>
                      </a:solidFill>
                      <a:prstDash val="solid"/>
                      <a:round/>
                      <a:headEnd type="none" w="med" len="med"/>
                      <a:tailEnd type="none" w="med" len="med"/>
                    </a:lnR>
                  </a:tcPr>
                </a:tc>
                <a:tc>
                  <a:txBody>
                    <a:bodyPr/>
                    <a:lstStyle/>
                    <a:p>
                      <a:endParaRPr lang="en-US" sz="1500" dirty="0"/>
                    </a:p>
                  </a:txBody>
                  <a:tcPr marL="96012" marR="96012" marT="48006" marB="48006" anchor="ctr">
                    <a:lnL w="12700" cap="flat" cmpd="sng" algn="ctr">
                      <a:solidFill>
                        <a:schemeClr val="bg1">
                          <a:lumMod val="65000"/>
                        </a:schemeClr>
                      </a:solidFill>
                      <a:prstDash val="solid"/>
                      <a:round/>
                      <a:headEnd type="none" w="med" len="med"/>
                      <a:tailEnd type="none" w="med" len="med"/>
                    </a:lnL>
                  </a:tcPr>
                </a:tc>
                <a:extLst>
                  <a:ext uri="{0D108BD9-81ED-4DB2-BD59-A6C34878D82A}">
                    <a16:rowId xmlns:a16="http://schemas.microsoft.com/office/drawing/2014/main" val="1165649537"/>
                  </a:ext>
                </a:extLst>
              </a:tr>
              <a:tr h="960120">
                <a:tc>
                  <a:txBody>
                    <a:bodyPr/>
                    <a:lstStyle/>
                    <a:p>
                      <a:r>
                        <a:rPr lang="en-US" sz="1500" dirty="0"/>
                        <a:t>Week 6</a:t>
                      </a:r>
                    </a:p>
                  </a:txBody>
                  <a:tcPr marL="96012" marR="96012" marT="48006" marB="48006" anchor="ctr">
                    <a:lnR w="12700" cap="flat" cmpd="sng" algn="ctr">
                      <a:solidFill>
                        <a:schemeClr val="bg1">
                          <a:lumMod val="65000"/>
                        </a:schemeClr>
                      </a:solidFill>
                      <a:prstDash val="solid"/>
                      <a:round/>
                      <a:headEnd type="none" w="med" len="med"/>
                      <a:tailEnd type="none" w="med" len="med"/>
                    </a:lnR>
                  </a:tcPr>
                </a:tc>
                <a:tc>
                  <a:txBody>
                    <a:bodyPr/>
                    <a:lstStyle/>
                    <a:p>
                      <a:endParaRPr lang="en-US" sz="1500" dirty="0"/>
                    </a:p>
                  </a:txBody>
                  <a:tcPr marL="96012" marR="96012" marT="48006" marB="48006" anchor="ctr">
                    <a:lnL w="12700" cap="flat" cmpd="sng" algn="ctr">
                      <a:solidFill>
                        <a:schemeClr val="bg1">
                          <a:lumMod val="65000"/>
                        </a:schemeClr>
                      </a:solidFill>
                      <a:prstDash val="solid"/>
                      <a:round/>
                      <a:headEnd type="none" w="med" len="med"/>
                      <a:tailEnd type="none" w="med" len="med"/>
                    </a:lnL>
                  </a:tcPr>
                </a:tc>
                <a:extLst>
                  <a:ext uri="{0D108BD9-81ED-4DB2-BD59-A6C34878D82A}">
                    <a16:rowId xmlns:a16="http://schemas.microsoft.com/office/drawing/2014/main" val="800227941"/>
                  </a:ext>
                </a:extLst>
              </a:tr>
              <a:tr h="960120">
                <a:tc>
                  <a:txBody>
                    <a:bodyPr/>
                    <a:lstStyle/>
                    <a:p>
                      <a:r>
                        <a:rPr lang="en-US" sz="1500" dirty="0"/>
                        <a:t>Week 7</a:t>
                      </a:r>
                    </a:p>
                  </a:txBody>
                  <a:tcPr marL="96012" marR="96012" marT="48006" marB="48006" anchor="ctr">
                    <a:lnR w="12700" cap="flat" cmpd="sng" algn="ctr">
                      <a:solidFill>
                        <a:schemeClr val="bg1">
                          <a:lumMod val="65000"/>
                        </a:schemeClr>
                      </a:solidFill>
                      <a:prstDash val="solid"/>
                      <a:round/>
                      <a:headEnd type="none" w="med" len="med"/>
                      <a:tailEnd type="none" w="med" len="med"/>
                    </a:lnR>
                  </a:tcPr>
                </a:tc>
                <a:tc>
                  <a:txBody>
                    <a:bodyPr/>
                    <a:lstStyle/>
                    <a:p>
                      <a:endParaRPr lang="en-US" sz="1500" dirty="0"/>
                    </a:p>
                  </a:txBody>
                  <a:tcPr marL="96012" marR="96012" marT="48006" marB="48006" anchor="ctr">
                    <a:lnL w="12700" cap="flat" cmpd="sng" algn="ctr">
                      <a:solidFill>
                        <a:schemeClr val="bg1">
                          <a:lumMod val="65000"/>
                        </a:schemeClr>
                      </a:solidFill>
                      <a:prstDash val="solid"/>
                      <a:round/>
                      <a:headEnd type="none" w="med" len="med"/>
                      <a:tailEnd type="none" w="med" len="med"/>
                    </a:lnL>
                  </a:tcPr>
                </a:tc>
                <a:extLst>
                  <a:ext uri="{0D108BD9-81ED-4DB2-BD59-A6C34878D82A}">
                    <a16:rowId xmlns:a16="http://schemas.microsoft.com/office/drawing/2014/main" val="4226133327"/>
                  </a:ext>
                </a:extLst>
              </a:tr>
              <a:tr h="960120">
                <a:tc>
                  <a:txBody>
                    <a:bodyPr/>
                    <a:lstStyle/>
                    <a:p>
                      <a:r>
                        <a:rPr lang="en-US" sz="1500" dirty="0"/>
                        <a:t>Week 8</a:t>
                      </a:r>
                    </a:p>
                  </a:txBody>
                  <a:tcPr marL="96012" marR="96012" marT="48006" marB="48006" anchor="ctr">
                    <a:lnR w="12700" cap="flat" cmpd="sng" algn="ctr">
                      <a:solidFill>
                        <a:schemeClr val="bg1">
                          <a:lumMod val="65000"/>
                        </a:schemeClr>
                      </a:solidFill>
                      <a:prstDash val="solid"/>
                      <a:round/>
                      <a:headEnd type="none" w="med" len="med"/>
                      <a:tailEnd type="none" w="med" len="med"/>
                    </a:lnR>
                  </a:tcPr>
                </a:tc>
                <a:tc>
                  <a:txBody>
                    <a:bodyPr/>
                    <a:lstStyle/>
                    <a:p>
                      <a:endParaRPr lang="en-US" sz="1500" dirty="0"/>
                    </a:p>
                  </a:txBody>
                  <a:tcPr marL="96012" marR="96012" marT="48006" marB="48006" anchor="ctr">
                    <a:lnL w="12700" cap="flat" cmpd="sng" algn="ctr">
                      <a:solidFill>
                        <a:schemeClr val="bg1">
                          <a:lumMod val="65000"/>
                        </a:schemeClr>
                      </a:solidFill>
                      <a:prstDash val="solid"/>
                      <a:round/>
                      <a:headEnd type="none" w="med" len="med"/>
                      <a:tailEnd type="none" w="med" len="med"/>
                    </a:lnL>
                  </a:tcPr>
                </a:tc>
                <a:extLst>
                  <a:ext uri="{0D108BD9-81ED-4DB2-BD59-A6C34878D82A}">
                    <a16:rowId xmlns:a16="http://schemas.microsoft.com/office/drawing/2014/main" val="3110511246"/>
                  </a:ext>
                </a:extLst>
              </a:tr>
              <a:tr h="960120">
                <a:tc>
                  <a:txBody>
                    <a:bodyPr/>
                    <a:lstStyle/>
                    <a:p>
                      <a:r>
                        <a:rPr lang="en-US" sz="1500" dirty="0"/>
                        <a:t>Week 9</a:t>
                      </a:r>
                    </a:p>
                  </a:txBody>
                  <a:tcPr marL="96012" marR="96012" marT="48006" marB="48006" anchor="ctr">
                    <a:lnR w="12700" cap="flat" cmpd="sng" algn="ctr">
                      <a:solidFill>
                        <a:schemeClr val="bg1">
                          <a:lumMod val="65000"/>
                        </a:schemeClr>
                      </a:solidFill>
                      <a:prstDash val="solid"/>
                      <a:round/>
                      <a:headEnd type="none" w="med" len="med"/>
                      <a:tailEnd type="none" w="med" len="med"/>
                    </a:lnR>
                  </a:tcPr>
                </a:tc>
                <a:tc>
                  <a:txBody>
                    <a:bodyPr/>
                    <a:lstStyle/>
                    <a:p>
                      <a:endParaRPr lang="en-US" sz="1500" dirty="0"/>
                    </a:p>
                  </a:txBody>
                  <a:tcPr marL="96012" marR="96012" marT="48006" marB="48006" anchor="ctr">
                    <a:lnL w="12700" cap="flat" cmpd="sng" algn="ctr">
                      <a:solidFill>
                        <a:schemeClr val="bg1">
                          <a:lumMod val="65000"/>
                        </a:schemeClr>
                      </a:solidFill>
                      <a:prstDash val="solid"/>
                      <a:round/>
                      <a:headEnd type="none" w="med" len="med"/>
                      <a:tailEnd type="none" w="med" len="med"/>
                    </a:lnL>
                  </a:tcPr>
                </a:tc>
                <a:extLst>
                  <a:ext uri="{0D108BD9-81ED-4DB2-BD59-A6C34878D82A}">
                    <a16:rowId xmlns:a16="http://schemas.microsoft.com/office/drawing/2014/main" val="2486185772"/>
                  </a:ext>
                </a:extLst>
              </a:tr>
            </a:tbl>
          </a:graphicData>
        </a:graphic>
      </p:graphicFrame>
      <p:sp>
        <p:nvSpPr>
          <p:cNvPr id="5" name="TextBox 4">
            <a:extLst>
              <a:ext uri="{FF2B5EF4-FFF2-40B4-BE49-F238E27FC236}">
                <a16:creationId xmlns:a16="http://schemas.microsoft.com/office/drawing/2014/main" id="{D187604B-B4E8-482D-A2BF-A34E0ACDDD22}"/>
              </a:ext>
            </a:extLst>
          </p:cNvPr>
          <p:cNvSpPr txBox="1"/>
          <p:nvPr/>
        </p:nvSpPr>
        <p:spPr>
          <a:xfrm>
            <a:off x="83292" y="45642"/>
            <a:ext cx="1535292" cy="399789"/>
          </a:xfrm>
          <a:prstGeom prst="rect">
            <a:avLst/>
          </a:prstGeom>
          <a:noFill/>
        </p:spPr>
        <p:txBody>
          <a:bodyPr wrap="none" rtlCol="0">
            <a:spAutoFit/>
          </a:bodyPr>
          <a:lstStyle/>
          <a:p>
            <a:r>
              <a:rPr lang="en-US" sz="1998" dirty="0"/>
              <a:t>Pacing Guide</a:t>
            </a:r>
          </a:p>
        </p:txBody>
      </p:sp>
    </p:spTree>
    <p:extLst>
      <p:ext uri="{BB962C8B-B14F-4D97-AF65-F5344CB8AC3E}">
        <p14:creationId xmlns:p14="http://schemas.microsoft.com/office/powerpoint/2010/main" val="365637794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4">
            <a:extLst>
              <a:ext uri="{FF2B5EF4-FFF2-40B4-BE49-F238E27FC236}">
                <a16:creationId xmlns:a16="http://schemas.microsoft.com/office/drawing/2014/main" id="{3449FF3B-D6A6-48C3-82C5-E417595BE600}"/>
              </a:ext>
            </a:extLst>
          </p:cNvPr>
          <p:cNvGraphicFramePr>
            <a:graphicFrameLocks noGrp="1"/>
          </p:cNvGraphicFramePr>
          <p:nvPr>
            <p:extLst>
              <p:ext uri="{D42A27DB-BD31-4B8C-83A1-F6EECF244321}">
                <p14:modId xmlns:p14="http://schemas.microsoft.com/office/powerpoint/2010/main" val="916407917"/>
              </p:ext>
            </p:extLst>
          </p:nvPr>
        </p:nvGraphicFramePr>
        <p:xfrm>
          <a:off x="161295" y="454473"/>
          <a:ext cx="6997494" cy="8980693"/>
        </p:xfrm>
        <a:graphic>
          <a:graphicData uri="http://schemas.openxmlformats.org/drawingml/2006/table">
            <a:tbl>
              <a:tblPr firstRow="1" bandRow="1">
                <a:tableStyleId>{C083E6E3-FA7D-4D7B-A595-EF9225AFEA82}</a:tableStyleId>
              </a:tblPr>
              <a:tblGrid>
                <a:gridCol w="1055802">
                  <a:extLst>
                    <a:ext uri="{9D8B030D-6E8A-4147-A177-3AD203B41FA5}">
                      <a16:colId xmlns:a16="http://schemas.microsoft.com/office/drawing/2014/main" val="2862179715"/>
                    </a:ext>
                  </a:extLst>
                </a:gridCol>
                <a:gridCol w="5941692">
                  <a:extLst>
                    <a:ext uri="{9D8B030D-6E8A-4147-A177-3AD203B41FA5}">
                      <a16:colId xmlns:a16="http://schemas.microsoft.com/office/drawing/2014/main" val="854199669"/>
                    </a:ext>
                  </a:extLst>
                </a:gridCol>
              </a:tblGrid>
              <a:tr h="339613">
                <a:tc>
                  <a:txBody>
                    <a:bodyPr/>
                    <a:lstStyle/>
                    <a:p>
                      <a:r>
                        <a:rPr lang="en-US" sz="1500" dirty="0"/>
                        <a:t>Quarter 4</a:t>
                      </a:r>
                    </a:p>
                  </a:txBody>
                  <a:tcPr marL="96012" marR="96012" marT="48006" marB="48006">
                    <a:lnR w="12700" cap="flat" cmpd="sng" algn="ctr">
                      <a:solidFill>
                        <a:schemeClr val="bg1">
                          <a:lumMod val="65000"/>
                        </a:schemeClr>
                      </a:solidFill>
                      <a:prstDash val="solid"/>
                      <a:round/>
                      <a:headEnd type="none" w="med" len="med"/>
                      <a:tailEnd type="none" w="med" len="med"/>
                    </a:lnR>
                  </a:tcPr>
                </a:tc>
                <a:tc>
                  <a:txBody>
                    <a:bodyPr/>
                    <a:lstStyle/>
                    <a:p>
                      <a:r>
                        <a:rPr lang="en-US" sz="1500" dirty="0"/>
                        <a:t>Standards</a:t>
                      </a:r>
                    </a:p>
                  </a:txBody>
                  <a:tcPr marL="96012" marR="96012" marT="48006" marB="48006">
                    <a:lnL w="12700" cap="flat" cmpd="sng" algn="ctr">
                      <a:solidFill>
                        <a:schemeClr val="bg1">
                          <a:lumMod val="65000"/>
                        </a:schemeClr>
                      </a:solidFill>
                      <a:prstDash val="solid"/>
                      <a:round/>
                      <a:headEnd type="none" w="med" len="med"/>
                      <a:tailEnd type="none" w="med" len="med"/>
                    </a:lnL>
                  </a:tcPr>
                </a:tc>
                <a:extLst>
                  <a:ext uri="{0D108BD9-81ED-4DB2-BD59-A6C34878D82A}">
                    <a16:rowId xmlns:a16="http://schemas.microsoft.com/office/drawing/2014/main" val="1203282315"/>
                  </a:ext>
                </a:extLst>
              </a:tr>
              <a:tr h="960120">
                <a:tc>
                  <a:txBody>
                    <a:bodyPr/>
                    <a:lstStyle/>
                    <a:p>
                      <a:r>
                        <a:rPr lang="en-US" sz="1500" dirty="0"/>
                        <a:t>Week 1</a:t>
                      </a:r>
                    </a:p>
                  </a:txBody>
                  <a:tcPr marL="96012" marR="96012" marT="48006" marB="48006" anchor="ctr">
                    <a:lnR w="12700" cap="flat" cmpd="sng" algn="ctr">
                      <a:solidFill>
                        <a:schemeClr val="bg1">
                          <a:lumMod val="65000"/>
                        </a:schemeClr>
                      </a:solidFill>
                      <a:prstDash val="solid"/>
                      <a:round/>
                      <a:headEnd type="none" w="med" len="med"/>
                      <a:tailEnd type="none" w="med" len="med"/>
                    </a:lnR>
                  </a:tcPr>
                </a:tc>
                <a:tc>
                  <a:txBody>
                    <a:bodyPr/>
                    <a:lstStyle/>
                    <a:p>
                      <a:endParaRPr lang="en-US" sz="1500" dirty="0"/>
                    </a:p>
                  </a:txBody>
                  <a:tcPr marL="96012" marR="96012" marT="48006" marB="48006" anchor="ctr">
                    <a:lnL w="12700" cap="flat" cmpd="sng" algn="ctr">
                      <a:solidFill>
                        <a:schemeClr val="bg1">
                          <a:lumMod val="65000"/>
                        </a:schemeClr>
                      </a:solidFill>
                      <a:prstDash val="solid"/>
                      <a:round/>
                      <a:headEnd type="none" w="med" len="med"/>
                      <a:tailEnd type="none" w="med" len="med"/>
                    </a:lnL>
                  </a:tcPr>
                </a:tc>
                <a:extLst>
                  <a:ext uri="{0D108BD9-81ED-4DB2-BD59-A6C34878D82A}">
                    <a16:rowId xmlns:a16="http://schemas.microsoft.com/office/drawing/2014/main" val="4141644351"/>
                  </a:ext>
                </a:extLst>
              </a:tr>
              <a:tr h="960120">
                <a:tc>
                  <a:txBody>
                    <a:bodyPr/>
                    <a:lstStyle/>
                    <a:p>
                      <a:r>
                        <a:rPr lang="en-US" sz="1500" dirty="0"/>
                        <a:t>Week 2</a:t>
                      </a:r>
                    </a:p>
                  </a:txBody>
                  <a:tcPr marL="96012" marR="96012" marT="48006" marB="48006" anchor="ctr">
                    <a:lnR w="12700" cap="flat" cmpd="sng" algn="ctr">
                      <a:solidFill>
                        <a:schemeClr val="bg1">
                          <a:lumMod val="65000"/>
                        </a:schemeClr>
                      </a:solidFill>
                      <a:prstDash val="solid"/>
                      <a:round/>
                      <a:headEnd type="none" w="med" len="med"/>
                      <a:tailEnd type="none" w="med" len="med"/>
                    </a:lnR>
                  </a:tcPr>
                </a:tc>
                <a:tc>
                  <a:txBody>
                    <a:bodyPr/>
                    <a:lstStyle/>
                    <a:p>
                      <a:endParaRPr lang="en-US" sz="1500" dirty="0"/>
                    </a:p>
                  </a:txBody>
                  <a:tcPr marL="96012" marR="96012" marT="48006" marB="48006" anchor="ctr">
                    <a:lnL w="12700" cap="flat" cmpd="sng" algn="ctr">
                      <a:solidFill>
                        <a:schemeClr val="bg1">
                          <a:lumMod val="65000"/>
                        </a:schemeClr>
                      </a:solidFill>
                      <a:prstDash val="solid"/>
                      <a:round/>
                      <a:headEnd type="none" w="med" len="med"/>
                      <a:tailEnd type="none" w="med" len="med"/>
                    </a:lnL>
                  </a:tcPr>
                </a:tc>
                <a:extLst>
                  <a:ext uri="{0D108BD9-81ED-4DB2-BD59-A6C34878D82A}">
                    <a16:rowId xmlns:a16="http://schemas.microsoft.com/office/drawing/2014/main" val="517329028"/>
                  </a:ext>
                </a:extLst>
              </a:tr>
              <a:tr h="960120">
                <a:tc>
                  <a:txBody>
                    <a:bodyPr/>
                    <a:lstStyle/>
                    <a:p>
                      <a:r>
                        <a:rPr lang="en-US" sz="1500" dirty="0"/>
                        <a:t>Week 3</a:t>
                      </a:r>
                    </a:p>
                  </a:txBody>
                  <a:tcPr marL="96012" marR="96012" marT="48006" marB="48006" anchor="ctr">
                    <a:lnR w="12700" cap="flat" cmpd="sng" algn="ctr">
                      <a:solidFill>
                        <a:schemeClr val="bg1">
                          <a:lumMod val="65000"/>
                        </a:schemeClr>
                      </a:solidFill>
                      <a:prstDash val="solid"/>
                      <a:round/>
                      <a:headEnd type="none" w="med" len="med"/>
                      <a:tailEnd type="none" w="med" len="med"/>
                    </a:lnR>
                  </a:tcPr>
                </a:tc>
                <a:tc>
                  <a:txBody>
                    <a:bodyPr/>
                    <a:lstStyle/>
                    <a:p>
                      <a:endParaRPr lang="en-US" sz="1500" dirty="0"/>
                    </a:p>
                  </a:txBody>
                  <a:tcPr marL="96012" marR="96012" marT="48006" marB="48006" anchor="ctr">
                    <a:lnL w="12700" cap="flat" cmpd="sng" algn="ctr">
                      <a:solidFill>
                        <a:schemeClr val="bg1">
                          <a:lumMod val="65000"/>
                        </a:schemeClr>
                      </a:solidFill>
                      <a:prstDash val="solid"/>
                      <a:round/>
                      <a:headEnd type="none" w="med" len="med"/>
                      <a:tailEnd type="none" w="med" len="med"/>
                    </a:lnL>
                  </a:tcPr>
                </a:tc>
                <a:extLst>
                  <a:ext uri="{0D108BD9-81ED-4DB2-BD59-A6C34878D82A}">
                    <a16:rowId xmlns:a16="http://schemas.microsoft.com/office/drawing/2014/main" val="1881438809"/>
                  </a:ext>
                </a:extLst>
              </a:tr>
              <a:tr h="960120">
                <a:tc>
                  <a:txBody>
                    <a:bodyPr/>
                    <a:lstStyle/>
                    <a:p>
                      <a:r>
                        <a:rPr lang="en-US" sz="1500" dirty="0"/>
                        <a:t>Week 4</a:t>
                      </a:r>
                    </a:p>
                  </a:txBody>
                  <a:tcPr marL="96012" marR="96012" marT="48006" marB="48006" anchor="ctr">
                    <a:lnR w="12700" cap="flat" cmpd="sng" algn="ctr">
                      <a:solidFill>
                        <a:schemeClr val="bg1">
                          <a:lumMod val="65000"/>
                        </a:schemeClr>
                      </a:solidFill>
                      <a:prstDash val="solid"/>
                      <a:round/>
                      <a:headEnd type="none" w="med" len="med"/>
                      <a:tailEnd type="none" w="med" len="med"/>
                    </a:lnR>
                  </a:tcPr>
                </a:tc>
                <a:tc>
                  <a:txBody>
                    <a:bodyPr/>
                    <a:lstStyle/>
                    <a:p>
                      <a:endParaRPr lang="en-US" sz="1500" dirty="0"/>
                    </a:p>
                  </a:txBody>
                  <a:tcPr marL="96012" marR="96012" marT="48006" marB="48006" anchor="ctr">
                    <a:lnL w="12700" cap="flat" cmpd="sng" algn="ctr">
                      <a:solidFill>
                        <a:schemeClr val="bg1">
                          <a:lumMod val="65000"/>
                        </a:schemeClr>
                      </a:solidFill>
                      <a:prstDash val="solid"/>
                      <a:round/>
                      <a:headEnd type="none" w="med" len="med"/>
                      <a:tailEnd type="none" w="med" len="med"/>
                    </a:lnL>
                  </a:tcPr>
                </a:tc>
                <a:extLst>
                  <a:ext uri="{0D108BD9-81ED-4DB2-BD59-A6C34878D82A}">
                    <a16:rowId xmlns:a16="http://schemas.microsoft.com/office/drawing/2014/main" val="1657648692"/>
                  </a:ext>
                </a:extLst>
              </a:tr>
              <a:tr h="960120">
                <a:tc>
                  <a:txBody>
                    <a:bodyPr/>
                    <a:lstStyle/>
                    <a:p>
                      <a:r>
                        <a:rPr lang="en-US" sz="1500" dirty="0"/>
                        <a:t>Week 5</a:t>
                      </a:r>
                    </a:p>
                  </a:txBody>
                  <a:tcPr marL="96012" marR="96012" marT="48006" marB="48006" anchor="ctr">
                    <a:lnR w="12700" cap="flat" cmpd="sng" algn="ctr">
                      <a:solidFill>
                        <a:schemeClr val="bg1">
                          <a:lumMod val="65000"/>
                        </a:schemeClr>
                      </a:solidFill>
                      <a:prstDash val="solid"/>
                      <a:round/>
                      <a:headEnd type="none" w="med" len="med"/>
                      <a:tailEnd type="none" w="med" len="med"/>
                    </a:lnR>
                  </a:tcPr>
                </a:tc>
                <a:tc>
                  <a:txBody>
                    <a:bodyPr/>
                    <a:lstStyle/>
                    <a:p>
                      <a:endParaRPr lang="en-US" sz="1500" dirty="0"/>
                    </a:p>
                  </a:txBody>
                  <a:tcPr marL="96012" marR="96012" marT="48006" marB="48006" anchor="ctr">
                    <a:lnL w="12700" cap="flat" cmpd="sng" algn="ctr">
                      <a:solidFill>
                        <a:schemeClr val="bg1">
                          <a:lumMod val="65000"/>
                        </a:schemeClr>
                      </a:solidFill>
                      <a:prstDash val="solid"/>
                      <a:round/>
                      <a:headEnd type="none" w="med" len="med"/>
                      <a:tailEnd type="none" w="med" len="med"/>
                    </a:lnL>
                  </a:tcPr>
                </a:tc>
                <a:extLst>
                  <a:ext uri="{0D108BD9-81ED-4DB2-BD59-A6C34878D82A}">
                    <a16:rowId xmlns:a16="http://schemas.microsoft.com/office/drawing/2014/main" val="1165649537"/>
                  </a:ext>
                </a:extLst>
              </a:tr>
              <a:tr h="960120">
                <a:tc>
                  <a:txBody>
                    <a:bodyPr/>
                    <a:lstStyle/>
                    <a:p>
                      <a:r>
                        <a:rPr lang="en-US" sz="1500" dirty="0"/>
                        <a:t>Week 6</a:t>
                      </a:r>
                    </a:p>
                  </a:txBody>
                  <a:tcPr marL="96012" marR="96012" marT="48006" marB="48006" anchor="ctr">
                    <a:lnR w="12700" cap="flat" cmpd="sng" algn="ctr">
                      <a:solidFill>
                        <a:schemeClr val="bg1">
                          <a:lumMod val="65000"/>
                        </a:schemeClr>
                      </a:solidFill>
                      <a:prstDash val="solid"/>
                      <a:round/>
                      <a:headEnd type="none" w="med" len="med"/>
                      <a:tailEnd type="none" w="med" len="med"/>
                    </a:lnR>
                  </a:tcPr>
                </a:tc>
                <a:tc>
                  <a:txBody>
                    <a:bodyPr/>
                    <a:lstStyle/>
                    <a:p>
                      <a:endParaRPr lang="en-US" sz="1500" dirty="0"/>
                    </a:p>
                  </a:txBody>
                  <a:tcPr marL="96012" marR="96012" marT="48006" marB="48006" anchor="ctr">
                    <a:lnL w="12700" cap="flat" cmpd="sng" algn="ctr">
                      <a:solidFill>
                        <a:schemeClr val="bg1">
                          <a:lumMod val="65000"/>
                        </a:schemeClr>
                      </a:solidFill>
                      <a:prstDash val="solid"/>
                      <a:round/>
                      <a:headEnd type="none" w="med" len="med"/>
                      <a:tailEnd type="none" w="med" len="med"/>
                    </a:lnL>
                  </a:tcPr>
                </a:tc>
                <a:extLst>
                  <a:ext uri="{0D108BD9-81ED-4DB2-BD59-A6C34878D82A}">
                    <a16:rowId xmlns:a16="http://schemas.microsoft.com/office/drawing/2014/main" val="800227941"/>
                  </a:ext>
                </a:extLst>
              </a:tr>
              <a:tr h="960120">
                <a:tc>
                  <a:txBody>
                    <a:bodyPr/>
                    <a:lstStyle/>
                    <a:p>
                      <a:r>
                        <a:rPr lang="en-US" sz="1500" dirty="0"/>
                        <a:t>Week 7</a:t>
                      </a:r>
                    </a:p>
                  </a:txBody>
                  <a:tcPr marL="96012" marR="96012" marT="48006" marB="48006" anchor="ctr">
                    <a:lnR w="12700" cap="flat" cmpd="sng" algn="ctr">
                      <a:solidFill>
                        <a:schemeClr val="bg1">
                          <a:lumMod val="65000"/>
                        </a:schemeClr>
                      </a:solidFill>
                      <a:prstDash val="solid"/>
                      <a:round/>
                      <a:headEnd type="none" w="med" len="med"/>
                      <a:tailEnd type="none" w="med" len="med"/>
                    </a:lnR>
                  </a:tcPr>
                </a:tc>
                <a:tc>
                  <a:txBody>
                    <a:bodyPr/>
                    <a:lstStyle/>
                    <a:p>
                      <a:endParaRPr lang="en-US" sz="1500" dirty="0"/>
                    </a:p>
                  </a:txBody>
                  <a:tcPr marL="96012" marR="96012" marT="48006" marB="48006" anchor="ctr">
                    <a:lnL w="12700" cap="flat" cmpd="sng" algn="ctr">
                      <a:solidFill>
                        <a:schemeClr val="bg1">
                          <a:lumMod val="65000"/>
                        </a:schemeClr>
                      </a:solidFill>
                      <a:prstDash val="solid"/>
                      <a:round/>
                      <a:headEnd type="none" w="med" len="med"/>
                      <a:tailEnd type="none" w="med" len="med"/>
                    </a:lnL>
                  </a:tcPr>
                </a:tc>
                <a:extLst>
                  <a:ext uri="{0D108BD9-81ED-4DB2-BD59-A6C34878D82A}">
                    <a16:rowId xmlns:a16="http://schemas.microsoft.com/office/drawing/2014/main" val="4226133327"/>
                  </a:ext>
                </a:extLst>
              </a:tr>
              <a:tr h="960120">
                <a:tc>
                  <a:txBody>
                    <a:bodyPr/>
                    <a:lstStyle/>
                    <a:p>
                      <a:r>
                        <a:rPr lang="en-US" sz="1500" dirty="0"/>
                        <a:t>Week 8</a:t>
                      </a:r>
                    </a:p>
                  </a:txBody>
                  <a:tcPr marL="96012" marR="96012" marT="48006" marB="48006" anchor="ctr">
                    <a:lnR w="12700" cap="flat" cmpd="sng" algn="ctr">
                      <a:solidFill>
                        <a:schemeClr val="bg1">
                          <a:lumMod val="65000"/>
                        </a:schemeClr>
                      </a:solidFill>
                      <a:prstDash val="solid"/>
                      <a:round/>
                      <a:headEnd type="none" w="med" len="med"/>
                      <a:tailEnd type="none" w="med" len="med"/>
                    </a:lnR>
                  </a:tcPr>
                </a:tc>
                <a:tc>
                  <a:txBody>
                    <a:bodyPr/>
                    <a:lstStyle/>
                    <a:p>
                      <a:endParaRPr lang="en-US" sz="1500" dirty="0"/>
                    </a:p>
                  </a:txBody>
                  <a:tcPr marL="96012" marR="96012" marT="48006" marB="48006" anchor="ctr">
                    <a:lnL w="12700" cap="flat" cmpd="sng" algn="ctr">
                      <a:solidFill>
                        <a:schemeClr val="bg1">
                          <a:lumMod val="65000"/>
                        </a:schemeClr>
                      </a:solidFill>
                      <a:prstDash val="solid"/>
                      <a:round/>
                      <a:headEnd type="none" w="med" len="med"/>
                      <a:tailEnd type="none" w="med" len="med"/>
                    </a:lnL>
                  </a:tcPr>
                </a:tc>
                <a:extLst>
                  <a:ext uri="{0D108BD9-81ED-4DB2-BD59-A6C34878D82A}">
                    <a16:rowId xmlns:a16="http://schemas.microsoft.com/office/drawing/2014/main" val="3110511246"/>
                  </a:ext>
                </a:extLst>
              </a:tr>
              <a:tr h="960120">
                <a:tc>
                  <a:txBody>
                    <a:bodyPr/>
                    <a:lstStyle/>
                    <a:p>
                      <a:r>
                        <a:rPr lang="en-US" sz="1500" dirty="0"/>
                        <a:t>Week 9</a:t>
                      </a:r>
                    </a:p>
                  </a:txBody>
                  <a:tcPr marL="96012" marR="96012" marT="48006" marB="48006" anchor="ctr">
                    <a:lnR w="12700" cap="flat" cmpd="sng" algn="ctr">
                      <a:solidFill>
                        <a:schemeClr val="bg1">
                          <a:lumMod val="65000"/>
                        </a:schemeClr>
                      </a:solidFill>
                      <a:prstDash val="solid"/>
                      <a:round/>
                      <a:headEnd type="none" w="med" len="med"/>
                      <a:tailEnd type="none" w="med" len="med"/>
                    </a:lnR>
                  </a:tcPr>
                </a:tc>
                <a:tc>
                  <a:txBody>
                    <a:bodyPr/>
                    <a:lstStyle/>
                    <a:p>
                      <a:endParaRPr lang="en-US" sz="1500" dirty="0"/>
                    </a:p>
                  </a:txBody>
                  <a:tcPr marL="96012" marR="96012" marT="48006" marB="48006" anchor="ctr">
                    <a:lnL w="12700" cap="flat" cmpd="sng" algn="ctr">
                      <a:solidFill>
                        <a:schemeClr val="bg1">
                          <a:lumMod val="65000"/>
                        </a:schemeClr>
                      </a:solidFill>
                      <a:prstDash val="solid"/>
                      <a:round/>
                      <a:headEnd type="none" w="med" len="med"/>
                      <a:tailEnd type="none" w="med" len="med"/>
                    </a:lnL>
                  </a:tcPr>
                </a:tc>
                <a:extLst>
                  <a:ext uri="{0D108BD9-81ED-4DB2-BD59-A6C34878D82A}">
                    <a16:rowId xmlns:a16="http://schemas.microsoft.com/office/drawing/2014/main" val="2486185772"/>
                  </a:ext>
                </a:extLst>
              </a:tr>
            </a:tbl>
          </a:graphicData>
        </a:graphic>
      </p:graphicFrame>
      <p:sp>
        <p:nvSpPr>
          <p:cNvPr id="5" name="TextBox 4">
            <a:extLst>
              <a:ext uri="{FF2B5EF4-FFF2-40B4-BE49-F238E27FC236}">
                <a16:creationId xmlns:a16="http://schemas.microsoft.com/office/drawing/2014/main" id="{D187604B-B4E8-482D-A2BF-A34E0ACDDD22}"/>
              </a:ext>
            </a:extLst>
          </p:cNvPr>
          <p:cNvSpPr txBox="1"/>
          <p:nvPr/>
        </p:nvSpPr>
        <p:spPr>
          <a:xfrm>
            <a:off x="83292" y="45642"/>
            <a:ext cx="1535292" cy="399789"/>
          </a:xfrm>
          <a:prstGeom prst="rect">
            <a:avLst/>
          </a:prstGeom>
          <a:noFill/>
        </p:spPr>
        <p:txBody>
          <a:bodyPr wrap="none" rtlCol="0">
            <a:spAutoFit/>
          </a:bodyPr>
          <a:lstStyle/>
          <a:p>
            <a:r>
              <a:rPr lang="en-US" sz="1998" dirty="0"/>
              <a:t>Pacing Guide</a:t>
            </a:r>
          </a:p>
        </p:txBody>
      </p:sp>
    </p:spTree>
    <p:extLst>
      <p:ext uri="{BB962C8B-B14F-4D97-AF65-F5344CB8AC3E}">
        <p14:creationId xmlns:p14="http://schemas.microsoft.com/office/powerpoint/2010/main" val="372634335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1">
                <a:tint val="93000"/>
                <a:satMod val="150000"/>
                <a:shade val="98000"/>
                <a:lumMod val="102000"/>
              </a:schemeClr>
            </a:gs>
            <a:gs pos="50000">
              <a:schemeClr val="bg1">
                <a:tint val="98000"/>
                <a:satMod val="130000"/>
                <a:shade val="90000"/>
                <a:lumMod val="103000"/>
              </a:schemeClr>
            </a:gs>
            <a:gs pos="100000">
              <a:schemeClr val="bg1">
                <a:shade val="63000"/>
                <a:satMod val="120000"/>
              </a:schemeClr>
            </a:gs>
          </a:gsLst>
          <a:lin ang="5400000" scaled="0"/>
        </a:gradFill>
        <a:effectLst/>
      </p:bgPr>
    </p:bg>
    <p:spTree>
      <p:nvGrpSpPr>
        <p:cNvPr id="1" name=""/>
        <p:cNvGrpSpPr/>
        <p:nvPr/>
      </p:nvGrpSpPr>
      <p:grpSpPr>
        <a:xfrm>
          <a:off x="0" y="0"/>
          <a:ext cx="0" cy="0"/>
          <a:chOff x="0" y="0"/>
          <a:chExt cx="0" cy="0"/>
        </a:xfrm>
      </p:grpSpPr>
      <p:sp useBgFill="1">
        <p:nvSpPr>
          <p:cNvPr id="27" name="Rectangle 26">
            <a:extLst>
              <a:ext uri="{FF2B5EF4-FFF2-40B4-BE49-F238E27FC236}">
                <a16:creationId xmlns:a16="http://schemas.microsoft.com/office/drawing/2014/main" id="{A2509F26-B5DC-4BA7-B476-4CB044237A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7315200" cy="96012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257175" rtl="0" eaLnBrk="1" fontAlgn="auto" latinLnBrk="0" hangingPunct="1">
              <a:lnSpc>
                <a:spcPct val="100000"/>
              </a:lnSpc>
              <a:spcBef>
                <a:spcPts val="0"/>
              </a:spcBef>
              <a:spcAft>
                <a:spcPts val="0"/>
              </a:spcAft>
              <a:buClrTx/>
              <a:buSzTx/>
              <a:buFontTx/>
              <a:buNone/>
              <a:tabLst/>
              <a:defRPr/>
            </a:pPr>
            <a:endParaRPr kumimoji="0" lang="en-US" sz="1013" b="0" i="0" u="none" strike="noStrike" kern="1200" cap="none" spc="0" normalizeH="0" baseline="0" noProof="0">
              <a:ln>
                <a:noFill/>
              </a:ln>
              <a:solidFill>
                <a:prstClr val="white"/>
              </a:solidFill>
              <a:effectLst/>
              <a:uLnTx/>
              <a:uFillTx/>
              <a:latin typeface="Impact" panose="020B0806030902050204"/>
              <a:ea typeface="+mn-ea"/>
              <a:cs typeface="+mn-cs"/>
            </a:endParaRPr>
          </a:p>
        </p:txBody>
      </p:sp>
      <p:sp>
        <p:nvSpPr>
          <p:cNvPr id="29" name="Rectangle 28">
            <a:extLst>
              <a:ext uri="{FF2B5EF4-FFF2-40B4-BE49-F238E27FC236}">
                <a16:creationId xmlns:a16="http://schemas.microsoft.com/office/drawing/2014/main" id="{DB103EB1-B135-4526-B883-33228FC27F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1480000">
            <a:off x="489204" y="993986"/>
            <a:ext cx="6336792" cy="7565748"/>
          </a:xfrm>
          <a:prstGeom prst="rect">
            <a:avLst/>
          </a:prstGeom>
          <a:solidFill>
            <a:srgbClr val="FFFFFF"/>
          </a:solidFill>
          <a:ln w="3175" cap="sq" cmpd="thinThick">
            <a:solidFill>
              <a:srgbClr val="DDDDDD"/>
            </a:solidFill>
            <a:miter lim="800000"/>
          </a:ln>
          <a:effectLst>
            <a:outerShdw blurRad="266700" dist="1143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257175" rtl="0" eaLnBrk="1" fontAlgn="auto" latinLnBrk="0" hangingPunct="1">
              <a:lnSpc>
                <a:spcPct val="100000"/>
              </a:lnSpc>
              <a:spcBef>
                <a:spcPts val="0"/>
              </a:spcBef>
              <a:spcAft>
                <a:spcPts val="0"/>
              </a:spcAft>
              <a:buClrTx/>
              <a:buSzTx/>
              <a:buFontTx/>
              <a:buNone/>
              <a:tabLst/>
              <a:defRPr/>
            </a:pPr>
            <a:endParaRPr kumimoji="0" lang="en-US" sz="1013" b="0" i="0" u="none" strike="noStrike" kern="1200" cap="none" spc="0" normalizeH="0" baseline="0" noProof="0">
              <a:ln>
                <a:noFill/>
              </a:ln>
              <a:solidFill>
                <a:prstClr val="white"/>
              </a:solidFill>
              <a:effectLst/>
              <a:uLnTx/>
              <a:uFillTx/>
              <a:latin typeface="Impact" panose="020B0806030902050204"/>
              <a:ea typeface="+mn-ea"/>
              <a:cs typeface="+mn-cs"/>
            </a:endParaRPr>
          </a:p>
        </p:txBody>
      </p:sp>
      <p:pic>
        <p:nvPicPr>
          <p:cNvPr id="8" name="Picture 7">
            <a:extLst>
              <a:ext uri="{FF2B5EF4-FFF2-40B4-BE49-F238E27FC236}">
                <a16:creationId xmlns:a16="http://schemas.microsoft.com/office/drawing/2014/main" id="{71DE5158-BCA9-4EB0-8584-48C3F5A3077E}"/>
              </a:ext>
            </a:extLst>
          </p:cNvPr>
          <p:cNvPicPr>
            <a:picLocks noChangeAspect="1"/>
          </p:cNvPicPr>
          <p:nvPr/>
        </p:nvPicPr>
        <p:blipFill rotWithShape="1">
          <a:blip r:embed="rId2"/>
          <a:srcRect r="2" b="8381"/>
          <a:stretch/>
        </p:blipFill>
        <p:spPr>
          <a:xfrm rot="64680000">
            <a:off x="683154" y="1213983"/>
            <a:ext cx="5949796" cy="7149242"/>
          </a:xfrm>
          <a:prstGeom prst="rect">
            <a:avLst/>
          </a:prstGeom>
        </p:spPr>
      </p:pic>
    </p:spTree>
    <p:extLst>
      <p:ext uri="{BB962C8B-B14F-4D97-AF65-F5344CB8AC3E}">
        <p14:creationId xmlns:p14="http://schemas.microsoft.com/office/powerpoint/2010/main" val="11112741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4">
            <a:extLst>
              <a:ext uri="{FF2B5EF4-FFF2-40B4-BE49-F238E27FC236}">
                <a16:creationId xmlns:a16="http://schemas.microsoft.com/office/drawing/2014/main" id="{3449FF3B-D6A6-48C3-82C5-E417595BE600}"/>
              </a:ext>
            </a:extLst>
          </p:cNvPr>
          <p:cNvGraphicFramePr>
            <a:graphicFrameLocks noGrp="1"/>
          </p:cNvGraphicFramePr>
          <p:nvPr/>
        </p:nvGraphicFramePr>
        <p:xfrm>
          <a:off x="161295" y="394313"/>
          <a:ext cx="6997494" cy="9026413"/>
        </p:xfrm>
        <a:graphic>
          <a:graphicData uri="http://schemas.openxmlformats.org/drawingml/2006/table">
            <a:tbl>
              <a:tblPr firstRow="1" bandRow="1">
                <a:tableStyleId>{C083E6E3-FA7D-4D7B-A595-EF9225AFEA82}</a:tableStyleId>
              </a:tblPr>
              <a:tblGrid>
                <a:gridCol w="1055802">
                  <a:extLst>
                    <a:ext uri="{9D8B030D-6E8A-4147-A177-3AD203B41FA5}">
                      <a16:colId xmlns:a16="http://schemas.microsoft.com/office/drawing/2014/main" val="2862179715"/>
                    </a:ext>
                  </a:extLst>
                </a:gridCol>
                <a:gridCol w="5941692">
                  <a:extLst>
                    <a:ext uri="{9D8B030D-6E8A-4147-A177-3AD203B41FA5}">
                      <a16:colId xmlns:a16="http://schemas.microsoft.com/office/drawing/2014/main" val="854199669"/>
                    </a:ext>
                  </a:extLst>
                </a:gridCol>
              </a:tblGrid>
              <a:tr h="339613">
                <a:tc>
                  <a:txBody>
                    <a:bodyPr/>
                    <a:lstStyle/>
                    <a:p>
                      <a:r>
                        <a:rPr lang="en-US" sz="1500" dirty="0"/>
                        <a:t>Quarter 1</a:t>
                      </a:r>
                    </a:p>
                  </a:txBody>
                  <a:tcPr marL="96012" marR="96012" marT="48006" marB="48006">
                    <a:lnR w="12700" cap="flat" cmpd="sng" algn="ctr">
                      <a:solidFill>
                        <a:schemeClr val="bg1">
                          <a:lumMod val="65000"/>
                        </a:schemeClr>
                      </a:solidFill>
                      <a:prstDash val="solid"/>
                      <a:round/>
                      <a:headEnd type="none" w="med" len="med"/>
                      <a:tailEnd type="none" w="med" len="med"/>
                    </a:lnR>
                  </a:tcPr>
                </a:tc>
                <a:tc>
                  <a:txBody>
                    <a:bodyPr/>
                    <a:lstStyle/>
                    <a:p>
                      <a:r>
                        <a:rPr lang="en-US" sz="1500" dirty="0"/>
                        <a:t>Standards</a:t>
                      </a:r>
                    </a:p>
                  </a:txBody>
                  <a:tcPr marL="96012" marR="96012" marT="48006" marB="48006">
                    <a:lnL w="12700" cap="flat" cmpd="sng" algn="ctr">
                      <a:solidFill>
                        <a:schemeClr val="bg1">
                          <a:lumMod val="65000"/>
                        </a:schemeClr>
                      </a:solidFill>
                      <a:prstDash val="solid"/>
                      <a:round/>
                      <a:headEnd type="none" w="med" len="med"/>
                      <a:tailEnd type="none" w="med" len="med"/>
                    </a:lnL>
                  </a:tcPr>
                </a:tc>
                <a:extLst>
                  <a:ext uri="{0D108BD9-81ED-4DB2-BD59-A6C34878D82A}">
                    <a16:rowId xmlns:a16="http://schemas.microsoft.com/office/drawing/2014/main" val="1203282315"/>
                  </a:ext>
                </a:extLst>
              </a:tr>
              <a:tr h="868680">
                <a:tc>
                  <a:txBody>
                    <a:bodyPr/>
                    <a:lstStyle/>
                    <a:p>
                      <a:r>
                        <a:rPr lang="en-US" sz="1500" dirty="0"/>
                        <a:t>Week 1</a:t>
                      </a:r>
                    </a:p>
                  </a:txBody>
                  <a:tcPr marL="96012" marR="96012" marT="48006" marB="48006" anchor="ctr">
                    <a:lnR w="12700" cap="flat" cmpd="sng" algn="ctr">
                      <a:solidFill>
                        <a:schemeClr val="bg1">
                          <a:lumMod val="65000"/>
                        </a:schemeClr>
                      </a:solidFill>
                      <a:prstDash val="solid"/>
                      <a:round/>
                      <a:headEnd type="none" w="med" len="med"/>
                      <a:tailEnd type="none" w="med" len="med"/>
                    </a:lnR>
                  </a:tcPr>
                </a:tc>
                <a:tc>
                  <a:txBody>
                    <a:bodyPr/>
                    <a:lstStyle/>
                    <a:p>
                      <a:endParaRPr lang="en-US" sz="1500" dirty="0"/>
                    </a:p>
                  </a:txBody>
                  <a:tcPr marL="96012" marR="96012" marT="48006" marB="48006" anchor="ctr">
                    <a:lnL w="12700" cap="flat" cmpd="sng" algn="ctr">
                      <a:solidFill>
                        <a:schemeClr val="bg1">
                          <a:lumMod val="65000"/>
                        </a:schemeClr>
                      </a:solidFill>
                      <a:prstDash val="solid"/>
                      <a:round/>
                      <a:headEnd type="none" w="med" len="med"/>
                      <a:tailEnd type="none" w="med" len="med"/>
                    </a:lnL>
                  </a:tcPr>
                </a:tc>
                <a:extLst>
                  <a:ext uri="{0D108BD9-81ED-4DB2-BD59-A6C34878D82A}">
                    <a16:rowId xmlns:a16="http://schemas.microsoft.com/office/drawing/2014/main" val="4141644351"/>
                  </a:ext>
                </a:extLst>
              </a:tr>
              <a:tr h="868680">
                <a:tc>
                  <a:txBody>
                    <a:bodyPr/>
                    <a:lstStyle/>
                    <a:p>
                      <a:r>
                        <a:rPr lang="en-US" sz="1500" dirty="0"/>
                        <a:t>Week 2</a:t>
                      </a:r>
                    </a:p>
                  </a:txBody>
                  <a:tcPr marL="96012" marR="96012" marT="48006" marB="48006" anchor="ctr">
                    <a:lnR w="12700" cap="flat" cmpd="sng" algn="ctr">
                      <a:solidFill>
                        <a:schemeClr val="bg1">
                          <a:lumMod val="65000"/>
                        </a:schemeClr>
                      </a:solidFill>
                      <a:prstDash val="solid"/>
                      <a:round/>
                      <a:headEnd type="none" w="med" len="med"/>
                      <a:tailEnd type="none" w="med" len="med"/>
                    </a:lnR>
                  </a:tcPr>
                </a:tc>
                <a:tc>
                  <a:txBody>
                    <a:bodyPr/>
                    <a:lstStyle/>
                    <a:p>
                      <a:endParaRPr lang="en-US" sz="1500" dirty="0"/>
                    </a:p>
                  </a:txBody>
                  <a:tcPr marL="96012" marR="96012" marT="48006" marB="48006" anchor="ctr">
                    <a:lnL w="12700" cap="flat" cmpd="sng" algn="ctr">
                      <a:solidFill>
                        <a:schemeClr val="bg1">
                          <a:lumMod val="65000"/>
                        </a:schemeClr>
                      </a:solidFill>
                      <a:prstDash val="solid"/>
                      <a:round/>
                      <a:headEnd type="none" w="med" len="med"/>
                      <a:tailEnd type="none" w="med" len="med"/>
                    </a:lnL>
                  </a:tcPr>
                </a:tc>
                <a:extLst>
                  <a:ext uri="{0D108BD9-81ED-4DB2-BD59-A6C34878D82A}">
                    <a16:rowId xmlns:a16="http://schemas.microsoft.com/office/drawing/2014/main" val="517329028"/>
                  </a:ext>
                </a:extLst>
              </a:tr>
              <a:tr h="868680">
                <a:tc>
                  <a:txBody>
                    <a:bodyPr/>
                    <a:lstStyle/>
                    <a:p>
                      <a:r>
                        <a:rPr lang="en-US" sz="1500" dirty="0"/>
                        <a:t>Week 3</a:t>
                      </a:r>
                    </a:p>
                  </a:txBody>
                  <a:tcPr marL="96012" marR="96012" marT="48006" marB="48006" anchor="ctr">
                    <a:lnR w="12700" cap="flat" cmpd="sng" algn="ctr">
                      <a:solidFill>
                        <a:schemeClr val="bg1">
                          <a:lumMod val="65000"/>
                        </a:schemeClr>
                      </a:solidFill>
                      <a:prstDash val="solid"/>
                      <a:round/>
                      <a:headEnd type="none" w="med" len="med"/>
                      <a:tailEnd type="none" w="med" len="med"/>
                    </a:lnR>
                  </a:tcPr>
                </a:tc>
                <a:tc>
                  <a:txBody>
                    <a:bodyPr/>
                    <a:lstStyle/>
                    <a:p>
                      <a:endParaRPr lang="en-US" sz="1500" dirty="0"/>
                    </a:p>
                  </a:txBody>
                  <a:tcPr marL="96012" marR="96012" marT="48006" marB="48006" anchor="ctr">
                    <a:lnL w="12700" cap="flat" cmpd="sng" algn="ctr">
                      <a:solidFill>
                        <a:schemeClr val="bg1">
                          <a:lumMod val="65000"/>
                        </a:schemeClr>
                      </a:solidFill>
                      <a:prstDash val="solid"/>
                      <a:round/>
                      <a:headEnd type="none" w="med" len="med"/>
                      <a:tailEnd type="none" w="med" len="med"/>
                    </a:lnL>
                  </a:tcPr>
                </a:tc>
                <a:extLst>
                  <a:ext uri="{0D108BD9-81ED-4DB2-BD59-A6C34878D82A}">
                    <a16:rowId xmlns:a16="http://schemas.microsoft.com/office/drawing/2014/main" val="1881438809"/>
                  </a:ext>
                </a:extLst>
              </a:tr>
              <a:tr h="868680">
                <a:tc>
                  <a:txBody>
                    <a:bodyPr/>
                    <a:lstStyle/>
                    <a:p>
                      <a:r>
                        <a:rPr lang="en-US" sz="1500" dirty="0"/>
                        <a:t>Week 4</a:t>
                      </a:r>
                    </a:p>
                  </a:txBody>
                  <a:tcPr marL="96012" marR="96012" marT="48006" marB="48006" anchor="ctr">
                    <a:lnR w="12700" cap="flat" cmpd="sng" algn="ctr">
                      <a:solidFill>
                        <a:schemeClr val="bg1">
                          <a:lumMod val="65000"/>
                        </a:schemeClr>
                      </a:solidFill>
                      <a:prstDash val="solid"/>
                      <a:round/>
                      <a:headEnd type="none" w="med" len="med"/>
                      <a:tailEnd type="none" w="med" len="med"/>
                    </a:lnR>
                  </a:tcPr>
                </a:tc>
                <a:tc>
                  <a:txBody>
                    <a:bodyPr/>
                    <a:lstStyle/>
                    <a:p>
                      <a:endParaRPr lang="en-US" sz="1500" dirty="0"/>
                    </a:p>
                  </a:txBody>
                  <a:tcPr marL="96012" marR="96012" marT="48006" marB="48006" anchor="ctr">
                    <a:lnL w="12700" cap="flat" cmpd="sng" algn="ctr">
                      <a:solidFill>
                        <a:schemeClr val="bg1">
                          <a:lumMod val="65000"/>
                        </a:schemeClr>
                      </a:solidFill>
                      <a:prstDash val="solid"/>
                      <a:round/>
                      <a:headEnd type="none" w="med" len="med"/>
                      <a:tailEnd type="none" w="med" len="med"/>
                    </a:lnL>
                  </a:tcPr>
                </a:tc>
                <a:extLst>
                  <a:ext uri="{0D108BD9-81ED-4DB2-BD59-A6C34878D82A}">
                    <a16:rowId xmlns:a16="http://schemas.microsoft.com/office/drawing/2014/main" val="1657648692"/>
                  </a:ext>
                </a:extLst>
              </a:tr>
              <a:tr h="868680">
                <a:tc>
                  <a:txBody>
                    <a:bodyPr/>
                    <a:lstStyle/>
                    <a:p>
                      <a:r>
                        <a:rPr lang="en-US" sz="1500" dirty="0"/>
                        <a:t>Week 5</a:t>
                      </a:r>
                    </a:p>
                  </a:txBody>
                  <a:tcPr marL="96012" marR="96012" marT="48006" marB="48006" anchor="ctr">
                    <a:lnR w="12700" cap="flat" cmpd="sng" algn="ctr">
                      <a:solidFill>
                        <a:schemeClr val="bg1">
                          <a:lumMod val="65000"/>
                        </a:schemeClr>
                      </a:solidFill>
                      <a:prstDash val="solid"/>
                      <a:round/>
                      <a:headEnd type="none" w="med" len="med"/>
                      <a:tailEnd type="none" w="med" len="med"/>
                    </a:lnR>
                  </a:tcPr>
                </a:tc>
                <a:tc>
                  <a:txBody>
                    <a:bodyPr/>
                    <a:lstStyle/>
                    <a:p>
                      <a:endParaRPr lang="en-US" sz="1500" dirty="0"/>
                    </a:p>
                  </a:txBody>
                  <a:tcPr marL="96012" marR="96012" marT="48006" marB="48006" anchor="ctr">
                    <a:lnL w="12700" cap="flat" cmpd="sng" algn="ctr">
                      <a:solidFill>
                        <a:schemeClr val="bg1">
                          <a:lumMod val="65000"/>
                        </a:schemeClr>
                      </a:solidFill>
                      <a:prstDash val="solid"/>
                      <a:round/>
                      <a:headEnd type="none" w="med" len="med"/>
                      <a:tailEnd type="none" w="med" len="med"/>
                    </a:lnL>
                  </a:tcPr>
                </a:tc>
                <a:extLst>
                  <a:ext uri="{0D108BD9-81ED-4DB2-BD59-A6C34878D82A}">
                    <a16:rowId xmlns:a16="http://schemas.microsoft.com/office/drawing/2014/main" val="1165649537"/>
                  </a:ext>
                </a:extLst>
              </a:tr>
              <a:tr h="868680">
                <a:tc>
                  <a:txBody>
                    <a:bodyPr/>
                    <a:lstStyle/>
                    <a:p>
                      <a:r>
                        <a:rPr lang="en-US" sz="1500" dirty="0"/>
                        <a:t>Week 6</a:t>
                      </a:r>
                    </a:p>
                  </a:txBody>
                  <a:tcPr marL="96012" marR="96012" marT="48006" marB="48006" anchor="ctr">
                    <a:lnR w="12700" cap="flat" cmpd="sng" algn="ctr">
                      <a:solidFill>
                        <a:schemeClr val="bg1">
                          <a:lumMod val="65000"/>
                        </a:schemeClr>
                      </a:solidFill>
                      <a:prstDash val="solid"/>
                      <a:round/>
                      <a:headEnd type="none" w="med" len="med"/>
                      <a:tailEnd type="none" w="med" len="med"/>
                    </a:lnR>
                  </a:tcPr>
                </a:tc>
                <a:tc>
                  <a:txBody>
                    <a:bodyPr/>
                    <a:lstStyle/>
                    <a:p>
                      <a:endParaRPr lang="en-US" sz="1500" dirty="0"/>
                    </a:p>
                  </a:txBody>
                  <a:tcPr marL="96012" marR="96012" marT="48006" marB="48006" anchor="ctr">
                    <a:lnL w="12700" cap="flat" cmpd="sng" algn="ctr">
                      <a:solidFill>
                        <a:schemeClr val="bg1">
                          <a:lumMod val="65000"/>
                        </a:schemeClr>
                      </a:solidFill>
                      <a:prstDash val="solid"/>
                      <a:round/>
                      <a:headEnd type="none" w="med" len="med"/>
                      <a:tailEnd type="none" w="med" len="med"/>
                    </a:lnL>
                  </a:tcPr>
                </a:tc>
                <a:extLst>
                  <a:ext uri="{0D108BD9-81ED-4DB2-BD59-A6C34878D82A}">
                    <a16:rowId xmlns:a16="http://schemas.microsoft.com/office/drawing/2014/main" val="800227941"/>
                  </a:ext>
                </a:extLst>
              </a:tr>
              <a:tr h="868680">
                <a:tc>
                  <a:txBody>
                    <a:bodyPr/>
                    <a:lstStyle/>
                    <a:p>
                      <a:r>
                        <a:rPr lang="en-US" sz="1500" dirty="0"/>
                        <a:t>Week 7</a:t>
                      </a:r>
                    </a:p>
                  </a:txBody>
                  <a:tcPr marL="96012" marR="96012" marT="48006" marB="48006" anchor="ctr">
                    <a:lnR w="12700" cap="flat" cmpd="sng" algn="ctr">
                      <a:solidFill>
                        <a:schemeClr val="bg1">
                          <a:lumMod val="65000"/>
                        </a:schemeClr>
                      </a:solidFill>
                      <a:prstDash val="solid"/>
                      <a:round/>
                      <a:headEnd type="none" w="med" len="med"/>
                      <a:tailEnd type="none" w="med" len="med"/>
                    </a:lnR>
                  </a:tcPr>
                </a:tc>
                <a:tc>
                  <a:txBody>
                    <a:bodyPr/>
                    <a:lstStyle/>
                    <a:p>
                      <a:endParaRPr lang="en-US" sz="1500" dirty="0"/>
                    </a:p>
                  </a:txBody>
                  <a:tcPr marL="96012" marR="96012" marT="48006" marB="48006" anchor="ctr">
                    <a:lnL w="12700" cap="flat" cmpd="sng" algn="ctr">
                      <a:solidFill>
                        <a:schemeClr val="bg1">
                          <a:lumMod val="65000"/>
                        </a:schemeClr>
                      </a:solidFill>
                      <a:prstDash val="solid"/>
                      <a:round/>
                      <a:headEnd type="none" w="med" len="med"/>
                      <a:tailEnd type="none" w="med" len="med"/>
                    </a:lnL>
                  </a:tcPr>
                </a:tc>
                <a:extLst>
                  <a:ext uri="{0D108BD9-81ED-4DB2-BD59-A6C34878D82A}">
                    <a16:rowId xmlns:a16="http://schemas.microsoft.com/office/drawing/2014/main" val="4226133327"/>
                  </a:ext>
                </a:extLst>
              </a:tr>
              <a:tr h="868680">
                <a:tc>
                  <a:txBody>
                    <a:bodyPr/>
                    <a:lstStyle/>
                    <a:p>
                      <a:r>
                        <a:rPr lang="en-US" sz="1500" dirty="0"/>
                        <a:t>Week 8</a:t>
                      </a:r>
                    </a:p>
                  </a:txBody>
                  <a:tcPr marL="96012" marR="96012" marT="48006" marB="48006" anchor="ctr">
                    <a:lnR w="12700" cap="flat" cmpd="sng" algn="ctr">
                      <a:solidFill>
                        <a:schemeClr val="bg1">
                          <a:lumMod val="65000"/>
                        </a:schemeClr>
                      </a:solidFill>
                      <a:prstDash val="solid"/>
                      <a:round/>
                      <a:headEnd type="none" w="med" len="med"/>
                      <a:tailEnd type="none" w="med" len="med"/>
                    </a:lnR>
                  </a:tcPr>
                </a:tc>
                <a:tc>
                  <a:txBody>
                    <a:bodyPr/>
                    <a:lstStyle/>
                    <a:p>
                      <a:endParaRPr lang="en-US" sz="1500" dirty="0"/>
                    </a:p>
                  </a:txBody>
                  <a:tcPr marL="96012" marR="96012" marT="48006" marB="48006" anchor="ctr">
                    <a:lnL w="12700" cap="flat" cmpd="sng" algn="ctr">
                      <a:solidFill>
                        <a:schemeClr val="bg1">
                          <a:lumMod val="65000"/>
                        </a:schemeClr>
                      </a:solidFill>
                      <a:prstDash val="solid"/>
                      <a:round/>
                      <a:headEnd type="none" w="med" len="med"/>
                      <a:tailEnd type="none" w="med" len="med"/>
                    </a:lnL>
                  </a:tcPr>
                </a:tc>
                <a:extLst>
                  <a:ext uri="{0D108BD9-81ED-4DB2-BD59-A6C34878D82A}">
                    <a16:rowId xmlns:a16="http://schemas.microsoft.com/office/drawing/2014/main" val="3110511246"/>
                  </a:ext>
                </a:extLst>
              </a:tr>
              <a:tr h="868680">
                <a:tc>
                  <a:txBody>
                    <a:bodyPr/>
                    <a:lstStyle/>
                    <a:p>
                      <a:r>
                        <a:rPr lang="en-US" sz="1500" dirty="0"/>
                        <a:t>Week 9</a:t>
                      </a:r>
                    </a:p>
                  </a:txBody>
                  <a:tcPr marL="96012" marR="96012" marT="48006" marB="48006" anchor="ctr">
                    <a:lnR w="12700" cap="flat" cmpd="sng" algn="ctr">
                      <a:solidFill>
                        <a:schemeClr val="bg1">
                          <a:lumMod val="65000"/>
                        </a:schemeClr>
                      </a:solidFill>
                      <a:prstDash val="solid"/>
                      <a:round/>
                      <a:headEnd type="none" w="med" len="med"/>
                      <a:tailEnd type="none" w="med" len="med"/>
                    </a:lnR>
                  </a:tcPr>
                </a:tc>
                <a:tc>
                  <a:txBody>
                    <a:bodyPr/>
                    <a:lstStyle/>
                    <a:p>
                      <a:endParaRPr lang="en-US" sz="1500" dirty="0"/>
                    </a:p>
                  </a:txBody>
                  <a:tcPr marL="96012" marR="96012" marT="48006" marB="48006" anchor="ctr">
                    <a:lnL w="12700" cap="flat" cmpd="sng" algn="ctr">
                      <a:solidFill>
                        <a:schemeClr val="bg1">
                          <a:lumMod val="65000"/>
                        </a:schemeClr>
                      </a:solidFill>
                      <a:prstDash val="solid"/>
                      <a:round/>
                      <a:headEnd type="none" w="med" len="med"/>
                      <a:tailEnd type="none" w="med" len="med"/>
                    </a:lnL>
                  </a:tcPr>
                </a:tc>
                <a:extLst>
                  <a:ext uri="{0D108BD9-81ED-4DB2-BD59-A6C34878D82A}">
                    <a16:rowId xmlns:a16="http://schemas.microsoft.com/office/drawing/2014/main" val="2486185772"/>
                  </a:ext>
                </a:extLst>
              </a:tr>
              <a:tr h="868680">
                <a:tc>
                  <a:txBody>
                    <a:bodyPr/>
                    <a:lstStyle/>
                    <a:p>
                      <a:r>
                        <a:rPr lang="en-US" sz="1500" dirty="0"/>
                        <a:t>Week 10</a:t>
                      </a:r>
                    </a:p>
                  </a:txBody>
                  <a:tcPr marL="96012" marR="96012" marT="48006" marB="48006" anchor="ctr">
                    <a:lnR w="12700" cap="flat" cmpd="sng" algn="ctr">
                      <a:solidFill>
                        <a:schemeClr val="bg1">
                          <a:lumMod val="65000"/>
                        </a:schemeClr>
                      </a:solidFill>
                      <a:prstDash val="solid"/>
                      <a:round/>
                      <a:headEnd type="none" w="med" len="med"/>
                      <a:tailEnd type="none" w="med" len="med"/>
                    </a:lnR>
                  </a:tcPr>
                </a:tc>
                <a:tc>
                  <a:txBody>
                    <a:bodyPr/>
                    <a:lstStyle/>
                    <a:p>
                      <a:endParaRPr lang="en-US" sz="1500" dirty="0"/>
                    </a:p>
                  </a:txBody>
                  <a:tcPr marL="96012" marR="96012" marT="48006" marB="48006" anchor="ctr">
                    <a:lnL w="12700" cap="flat" cmpd="sng" algn="ctr">
                      <a:solidFill>
                        <a:schemeClr val="bg1">
                          <a:lumMod val="65000"/>
                        </a:schemeClr>
                      </a:solidFill>
                      <a:prstDash val="solid"/>
                      <a:round/>
                      <a:headEnd type="none" w="med" len="med"/>
                      <a:tailEnd type="none" w="med" len="med"/>
                    </a:lnL>
                  </a:tcPr>
                </a:tc>
                <a:extLst>
                  <a:ext uri="{0D108BD9-81ED-4DB2-BD59-A6C34878D82A}">
                    <a16:rowId xmlns:a16="http://schemas.microsoft.com/office/drawing/2014/main" val="40678308"/>
                  </a:ext>
                </a:extLst>
              </a:tr>
            </a:tbl>
          </a:graphicData>
        </a:graphic>
      </p:graphicFrame>
      <p:sp>
        <p:nvSpPr>
          <p:cNvPr id="5" name="TextBox 4">
            <a:extLst>
              <a:ext uri="{FF2B5EF4-FFF2-40B4-BE49-F238E27FC236}">
                <a16:creationId xmlns:a16="http://schemas.microsoft.com/office/drawing/2014/main" id="{D187604B-B4E8-482D-A2BF-A34E0ACDDD22}"/>
              </a:ext>
            </a:extLst>
          </p:cNvPr>
          <p:cNvSpPr txBox="1"/>
          <p:nvPr/>
        </p:nvSpPr>
        <p:spPr>
          <a:xfrm>
            <a:off x="83292" y="-14518"/>
            <a:ext cx="1535292" cy="399789"/>
          </a:xfrm>
          <a:prstGeom prst="rect">
            <a:avLst/>
          </a:prstGeom>
          <a:noFill/>
        </p:spPr>
        <p:txBody>
          <a:bodyPr wrap="none" rtlCol="0">
            <a:spAutoFit/>
          </a:bodyPr>
          <a:lstStyle/>
          <a:p>
            <a:r>
              <a:rPr lang="en-US" sz="1998" dirty="0"/>
              <a:t>Pacing Guide</a:t>
            </a:r>
          </a:p>
        </p:txBody>
      </p:sp>
    </p:spTree>
    <p:extLst>
      <p:ext uri="{BB962C8B-B14F-4D97-AF65-F5344CB8AC3E}">
        <p14:creationId xmlns:p14="http://schemas.microsoft.com/office/powerpoint/2010/main" val="334208863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4">
            <a:extLst>
              <a:ext uri="{FF2B5EF4-FFF2-40B4-BE49-F238E27FC236}">
                <a16:creationId xmlns:a16="http://schemas.microsoft.com/office/drawing/2014/main" id="{3449FF3B-D6A6-48C3-82C5-E417595BE600}"/>
              </a:ext>
            </a:extLst>
          </p:cNvPr>
          <p:cNvGraphicFramePr>
            <a:graphicFrameLocks noGrp="1"/>
          </p:cNvGraphicFramePr>
          <p:nvPr>
            <p:extLst>
              <p:ext uri="{D42A27DB-BD31-4B8C-83A1-F6EECF244321}">
                <p14:modId xmlns:p14="http://schemas.microsoft.com/office/powerpoint/2010/main" val="419873456"/>
              </p:ext>
            </p:extLst>
          </p:nvPr>
        </p:nvGraphicFramePr>
        <p:xfrm>
          <a:off x="161295" y="394313"/>
          <a:ext cx="6997494" cy="9026413"/>
        </p:xfrm>
        <a:graphic>
          <a:graphicData uri="http://schemas.openxmlformats.org/drawingml/2006/table">
            <a:tbl>
              <a:tblPr firstRow="1" bandRow="1">
                <a:tableStyleId>{C083E6E3-FA7D-4D7B-A595-EF9225AFEA82}</a:tableStyleId>
              </a:tblPr>
              <a:tblGrid>
                <a:gridCol w="1055802">
                  <a:extLst>
                    <a:ext uri="{9D8B030D-6E8A-4147-A177-3AD203B41FA5}">
                      <a16:colId xmlns:a16="http://schemas.microsoft.com/office/drawing/2014/main" val="2862179715"/>
                    </a:ext>
                  </a:extLst>
                </a:gridCol>
                <a:gridCol w="5941692">
                  <a:extLst>
                    <a:ext uri="{9D8B030D-6E8A-4147-A177-3AD203B41FA5}">
                      <a16:colId xmlns:a16="http://schemas.microsoft.com/office/drawing/2014/main" val="854199669"/>
                    </a:ext>
                  </a:extLst>
                </a:gridCol>
              </a:tblGrid>
              <a:tr h="339613">
                <a:tc>
                  <a:txBody>
                    <a:bodyPr/>
                    <a:lstStyle/>
                    <a:p>
                      <a:r>
                        <a:rPr lang="en-US" sz="1500" dirty="0"/>
                        <a:t>Quarter 2</a:t>
                      </a:r>
                    </a:p>
                  </a:txBody>
                  <a:tcPr marL="96012" marR="96012" marT="48006" marB="48006">
                    <a:lnR w="12700" cap="flat" cmpd="sng" algn="ctr">
                      <a:solidFill>
                        <a:schemeClr val="bg1">
                          <a:lumMod val="65000"/>
                        </a:schemeClr>
                      </a:solidFill>
                      <a:prstDash val="solid"/>
                      <a:round/>
                      <a:headEnd type="none" w="med" len="med"/>
                      <a:tailEnd type="none" w="med" len="med"/>
                    </a:lnR>
                  </a:tcPr>
                </a:tc>
                <a:tc>
                  <a:txBody>
                    <a:bodyPr/>
                    <a:lstStyle/>
                    <a:p>
                      <a:r>
                        <a:rPr lang="en-US" sz="1500" dirty="0"/>
                        <a:t>Standards</a:t>
                      </a:r>
                    </a:p>
                  </a:txBody>
                  <a:tcPr marL="96012" marR="96012" marT="48006" marB="48006">
                    <a:lnL w="12700" cap="flat" cmpd="sng" algn="ctr">
                      <a:solidFill>
                        <a:schemeClr val="bg1">
                          <a:lumMod val="65000"/>
                        </a:schemeClr>
                      </a:solidFill>
                      <a:prstDash val="solid"/>
                      <a:round/>
                      <a:headEnd type="none" w="med" len="med"/>
                      <a:tailEnd type="none" w="med" len="med"/>
                    </a:lnL>
                  </a:tcPr>
                </a:tc>
                <a:extLst>
                  <a:ext uri="{0D108BD9-81ED-4DB2-BD59-A6C34878D82A}">
                    <a16:rowId xmlns:a16="http://schemas.microsoft.com/office/drawing/2014/main" val="1203282315"/>
                  </a:ext>
                </a:extLst>
              </a:tr>
              <a:tr h="868680">
                <a:tc>
                  <a:txBody>
                    <a:bodyPr/>
                    <a:lstStyle/>
                    <a:p>
                      <a:r>
                        <a:rPr lang="en-US" sz="1500" dirty="0"/>
                        <a:t>Week 1</a:t>
                      </a:r>
                    </a:p>
                  </a:txBody>
                  <a:tcPr marL="96012" marR="96012" marT="48006" marB="48006" anchor="ctr">
                    <a:lnR w="12700" cap="flat" cmpd="sng" algn="ctr">
                      <a:solidFill>
                        <a:schemeClr val="bg1">
                          <a:lumMod val="65000"/>
                        </a:schemeClr>
                      </a:solidFill>
                      <a:prstDash val="solid"/>
                      <a:round/>
                      <a:headEnd type="none" w="med" len="med"/>
                      <a:tailEnd type="none" w="med" len="med"/>
                    </a:lnR>
                  </a:tcPr>
                </a:tc>
                <a:tc>
                  <a:txBody>
                    <a:bodyPr/>
                    <a:lstStyle/>
                    <a:p>
                      <a:endParaRPr lang="en-US" sz="1500" dirty="0"/>
                    </a:p>
                  </a:txBody>
                  <a:tcPr marL="96012" marR="96012" marT="48006" marB="48006" anchor="ctr">
                    <a:lnL w="12700" cap="flat" cmpd="sng" algn="ctr">
                      <a:solidFill>
                        <a:schemeClr val="bg1">
                          <a:lumMod val="65000"/>
                        </a:schemeClr>
                      </a:solidFill>
                      <a:prstDash val="solid"/>
                      <a:round/>
                      <a:headEnd type="none" w="med" len="med"/>
                      <a:tailEnd type="none" w="med" len="med"/>
                    </a:lnL>
                  </a:tcPr>
                </a:tc>
                <a:extLst>
                  <a:ext uri="{0D108BD9-81ED-4DB2-BD59-A6C34878D82A}">
                    <a16:rowId xmlns:a16="http://schemas.microsoft.com/office/drawing/2014/main" val="4141644351"/>
                  </a:ext>
                </a:extLst>
              </a:tr>
              <a:tr h="868680">
                <a:tc>
                  <a:txBody>
                    <a:bodyPr/>
                    <a:lstStyle/>
                    <a:p>
                      <a:r>
                        <a:rPr lang="en-US" sz="1500" dirty="0"/>
                        <a:t>Week 2</a:t>
                      </a:r>
                    </a:p>
                  </a:txBody>
                  <a:tcPr marL="96012" marR="96012" marT="48006" marB="48006" anchor="ctr">
                    <a:lnR w="12700" cap="flat" cmpd="sng" algn="ctr">
                      <a:solidFill>
                        <a:schemeClr val="bg1">
                          <a:lumMod val="65000"/>
                        </a:schemeClr>
                      </a:solidFill>
                      <a:prstDash val="solid"/>
                      <a:round/>
                      <a:headEnd type="none" w="med" len="med"/>
                      <a:tailEnd type="none" w="med" len="med"/>
                    </a:lnR>
                  </a:tcPr>
                </a:tc>
                <a:tc>
                  <a:txBody>
                    <a:bodyPr/>
                    <a:lstStyle/>
                    <a:p>
                      <a:endParaRPr lang="en-US" sz="1500" dirty="0"/>
                    </a:p>
                  </a:txBody>
                  <a:tcPr marL="96012" marR="96012" marT="48006" marB="48006" anchor="ctr">
                    <a:lnL w="12700" cap="flat" cmpd="sng" algn="ctr">
                      <a:solidFill>
                        <a:schemeClr val="bg1">
                          <a:lumMod val="65000"/>
                        </a:schemeClr>
                      </a:solidFill>
                      <a:prstDash val="solid"/>
                      <a:round/>
                      <a:headEnd type="none" w="med" len="med"/>
                      <a:tailEnd type="none" w="med" len="med"/>
                    </a:lnL>
                  </a:tcPr>
                </a:tc>
                <a:extLst>
                  <a:ext uri="{0D108BD9-81ED-4DB2-BD59-A6C34878D82A}">
                    <a16:rowId xmlns:a16="http://schemas.microsoft.com/office/drawing/2014/main" val="517329028"/>
                  </a:ext>
                </a:extLst>
              </a:tr>
              <a:tr h="868680">
                <a:tc>
                  <a:txBody>
                    <a:bodyPr/>
                    <a:lstStyle/>
                    <a:p>
                      <a:r>
                        <a:rPr lang="en-US" sz="1500" dirty="0"/>
                        <a:t>Week 3</a:t>
                      </a:r>
                    </a:p>
                  </a:txBody>
                  <a:tcPr marL="96012" marR="96012" marT="48006" marB="48006" anchor="ctr">
                    <a:lnR w="12700" cap="flat" cmpd="sng" algn="ctr">
                      <a:solidFill>
                        <a:schemeClr val="bg1">
                          <a:lumMod val="65000"/>
                        </a:schemeClr>
                      </a:solidFill>
                      <a:prstDash val="solid"/>
                      <a:round/>
                      <a:headEnd type="none" w="med" len="med"/>
                      <a:tailEnd type="none" w="med" len="med"/>
                    </a:lnR>
                  </a:tcPr>
                </a:tc>
                <a:tc>
                  <a:txBody>
                    <a:bodyPr/>
                    <a:lstStyle/>
                    <a:p>
                      <a:endParaRPr lang="en-US" sz="1500" dirty="0"/>
                    </a:p>
                  </a:txBody>
                  <a:tcPr marL="96012" marR="96012" marT="48006" marB="48006" anchor="ctr">
                    <a:lnL w="12700" cap="flat" cmpd="sng" algn="ctr">
                      <a:solidFill>
                        <a:schemeClr val="bg1">
                          <a:lumMod val="65000"/>
                        </a:schemeClr>
                      </a:solidFill>
                      <a:prstDash val="solid"/>
                      <a:round/>
                      <a:headEnd type="none" w="med" len="med"/>
                      <a:tailEnd type="none" w="med" len="med"/>
                    </a:lnL>
                  </a:tcPr>
                </a:tc>
                <a:extLst>
                  <a:ext uri="{0D108BD9-81ED-4DB2-BD59-A6C34878D82A}">
                    <a16:rowId xmlns:a16="http://schemas.microsoft.com/office/drawing/2014/main" val="1881438809"/>
                  </a:ext>
                </a:extLst>
              </a:tr>
              <a:tr h="868680">
                <a:tc>
                  <a:txBody>
                    <a:bodyPr/>
                    <a:lstStyle/>
                    <a:p>
                      <a:r>
                        <a:rPr lang="en-US" sz="1500" dirty="0"/>
                        <a:t>Week 4</a:t>
                      </a:r>
                    </a:p>
                  </a:txBody>
                  <a:tcPr marL="96012" marR="96012" marT="48006" marB="48006" anchor="ctr">
                    <a:lnR w="12700" cap="flat" cmpd="sng" algn="ctr">
                      <a:solidFill>
                        <a:schemeClr val="bg1">
                          <a:lumMod val="65000"/>
                        </a:schemeClr>
                      </a:solidFill>
                      <a:prstDash val="solid"/>
                      <a:round/>
                      <a:headEnd type="none" w="med" len="med"/>
                      <a:tailEnd type="none" w="med" len="med"/>
                    </a:lnR>
                  </a:tcPr>
                </a:tc>
                <a:tc>
                  <a:txBody>
                    <a:bodyPr/>
                    <a:lstStyle/>
                    <a:p>
                      <a:endParaRPr lang="en-US" sz="1500" dirty="0"/>
                    </a:p>
                  </a:txBody>
                  <a:tcPr marL="96012" marR="96012" marT="48006" marB="48006" anchor="ctr">
                    <a:lnL w="12700" cap="flat" cmpd="sng" algn="ctr">
                      <a:solidFill>
                        <a:schemeClr val="bg1">
                          <a:lumMod val="65000"/>
                        </a:schemeClr>
                      </a:solidFill>
                      <a:prstDash val="solid"/>
                      <a:round/>
                      <a:headEnd type="none" w="med" len="med"/>
                      <a:tailEnd type="none" w="med" len="med"/>
                    </a:lnL>
                  </a:tcPr>
                </a:tc>
                <a:extLst>
                  <a:ext uri="{0D108BD9-81ED-4DB2-BD59-A6C34878D82A}">
                    <a16:rowId xmlns:a16="http://schemas.microsoft.com/office/drawing/2014/main" val="1657648692"/>
                  </a:ext>
                </a:extLst>
              </a:tr>
              <a:tr h="868680">
                <a:tc>
                  <a:txBody>
                    <a:bodyPr/>
                    <a:lstStyle/>
                    <a:p>
                      <a:r>
                        <a:rPr lang="en-US" sz="1500" dirty="0"/>
                        <a:t>Week 5</a:t>
                      </a:r>
                    </a:p>
                  </a:txBody>
                  <a:tcPr marL="96012" marR="96012" marT="48006" marB="48006" anchor="ctr">
                    <a:lnR w="12700" cap="flat" cmpd="sng" algn="ctr">
                      <a:solidFill>
                        <a:schemeClr val="bg1">
                          <a:lumMod val="65000"/>
                        </a:schemeClr>
                      </a:solidFill>
                      <a:prstDash val="solid"/>
                      <a:round/>
                      <a:headEnd type="none" w="med" len="med"/>
                      <a:tailEnd type="none" w="med" len="med"/>
                    </a:lnR>
                  </a:tcPr>
                </a:tc>
                <a:tc>
                  <a:txBody>
                    <a:bodyPr/>
                    <a:lstStyle/>
                    <a:p>
                      <a:endParaRPr lang="en-US" sz="1500" dirty="0"/>
                    </a:p>
                  </a:txBody>
                  <a:tcPr marL="96012" marR="96012" marT="48006" marB="48006" anchor="ctr">
                    <a:lnL w="12700" cap="flat" cmpd="sng" algn="ctr">
                      <a:solidFill>
                        <a:schemeClr val="bg1">
                          <a:lumMod val="65000"/>
                        </a:schemeClr>
                      </a:solidFill>
                      <a:prstDash val="solid"/>
                      <a:round/>
                      <a:headEnd type="none" w="med" len="med"/>
                      <a:tailEnd type="none" w="med" len="med"/>
                    </a:lnL>
                  </a:tcPr>
                </a:tc>
                <a:extLst>
                  <a:ext uri="{0D108BD9-81ED-4DB2-BD59-A6C34878D82A}">
                    <a16:rowId xmlns:a16="http://schemas.microsoft.com/office/drawing/2014/main" val="1165649537"/>
                  </a:ext>
                </a:extLst>
              </a:tr>
              <a:tr h="868680">
                <a:tc>
                  <a:txBody>
                    <a:bodyPr/>
                    <a:lstStyle/>
                    <a:p>
                      <a:r>
                        <a:rPr lang="en-US" sz="1500" dirty="0"/>
                        <a:t>Week 6</a:t>
                      </a:r>
                    </a:p>
                  </a:txBody>
                  <a:tcPr marL="96012" marR="96012" marT="48006" marB="48006" anchor="ctr">
                    <a:lnR w="12700" cap="flat" cmpd="sng" algn="ctr">
                      <a:solidFill>
                        <a:schemeClr val="bg1">
                          <a:lumMod val="65000"/>
                        </a:schemeClr>
                      </a:solidFill>
                      <a:prstDash val="solid"/>
                      <a:round/>
                      <a:headEnd type="none" w="med" len="med"/>
                      <a:tailEnd type="none" w="med" len="med"/>
                    </a:lnR>
                  </a:tcPr>
                </a:tc>
                <a:tc>
                  <a:txBody>
                    <a:bodyPr/>
                    <a:lstStyle/>
                    <a:p>
                      <a:endParaRPr lang="en-US" sz="1500" dirty="0"/>
                    </a:p>
                  </a:txBody>
                  <a:tcPr marL="96012" marR="96012" marT="48006" marB="48006" anchor="ctr">
                    <a:lnL w="12700" cap="flat" cmpd="sng" algn="ctr">
                      <a:solidFill>
                        <a:schemeClr val="bg1">
                          <a:lumMod val="65000"/>
                        </a:schemeClr>
                      </a:solidFill>
                      <a:prstDash val="solid"/>
                      <a:round/>
                      <a:headEnd type="none" w="med" len="med"/>
                      <a:tailEnd type="none" w="med" len="med"/>
                    </a:lnL>
                  </a:tcPr>
                </a:tc>
                <a:extLst>
                  <a:ext uri="{0D108BD9-81ED-4DB2-BD59-A6C34878D82A}">
                    <a16:rowId xmlns:a16="http://schemas.microsoft.com/office/drawing/2014/main" val="800227941"/>
                  </a:ext>
                </a:extLst>
              </a:tr>
              <a:tr h="868680">
                <a:tc>
                  <a:txBody>
                    <a:bodyPr/>
                    <a:lstStyle/>
                    <a:p>
                      <a:r>
                        <a:rPr lang="en-US" sz="1500" dirty="0"/>
                        <a:t>Week 7</a:t>
                      </a:r>
                    </a:p>
                  </a:txBody>
                  <a:tcPr marL="96012" marR="96012" marT="48006" marB="48006" anchor="ctr">
                    <a:lnR w="12700" cap="flat" cmpd="sng" algn="ctr">
                      <a:solidFill>
                        <a:schemeClr val="bg1">
                          <a:lumMod val="65000"/>
                        </a:schemeClr>
                      </a:solidFill>
                      <a:prstDash val="solid"/>
                      <a:round/>
                      <a:headEnd type="none" w="med" len="med"/>
                      <a:tailEnd type="none" w="med" len="med"/>
                    </a:lnR>
                  </a:tcPr>
                </a:tc>
                <a:tc>
                  <a:txBody>
                    <a:bodyPr/>
                    <a:lstStyle/>
                    <a:p>
                      <a:endParaRPr lang="en-US" sz="1500" dirty="0"/>
                    </a:p>
                  </a:txBody>
                  <a:tcPr marL="96012" marR="96012" marT="48006" marB="48006" anchor="ctr">
                    <a:lnL w="12700" cap="flat" cmpd="sng" algn="ctr">
                      <a:solidFill>
                        <a:schemeClr val="bg1">
                          <a:lumMod val="65000"/>
                        </a:schemeClr>
                      </a:solidFill>
                      <a:prstDash val="solid"/>
                      <a:round/>
                      <a:headEnd type="none" w="med" len="med"/>
                      <a:tailEnd type="none" w="med" len="med"/>
                    </a:lnL>
                  </a:tcPr>
                </a:tc>
                <a:extLst>
                  <a:ext uri="{0D108BD9-81ED-4DB2-BD59-A6C34878D82A}">
                    <a16:rowId xmlns:a16="http://schemas.microsoft.com/office/drawing/2014/main" val="4226133327"/>
                  </a:ext>
                </a:extLst>
              </a:tr>
              <a:tr h="868680">
                <a:tc>
                  <a:txBody>
                    <a:bodyPr/>
                    <a:lstStyle/>
                    <a:p>
                      <a:r>
                        <a:rPr lang="en-US" sz="1500" dirty="0"/>
                        <a:t>Week 8</a:t>
                      </a:r>
                    </a:p>
                  </a:txBody>
                  <a:tcPr marL="96012" marR="96012" marT="48006" marB="48006" anchor="ctr">
                    <a:lnR w="12700" cap="flat" cmpd="sng" algn="ctr">
                      <a:solidFill>
                        <a:schemeClr val="bg1">
                          <a:lumMod val="65000"/>
                        </a:schemeClr>
                      </a:solidFill>
                      <a:prstDash val="solid"/>
                      <a:round/>
                      <a:headEnd type="none" w="med" len="med"/>
                      <a:tailEnd type="none" w="med" len="med"/>
                    </a:lnR>
                  </a:tcPr>
                </a:tc>
                <a:tc>
                  <a:txBody>
                    <a:bodyPr/>
                    <a:lstStyle/>
                    <a:p>
                      <a:endParaRPr lang="en-US" sz="1500" dirty="0"/>
                    </a:p>
                  </a:txBody>
                  <a:tcPr marL="96012" marR="96012" marT="48006" marB="48006" anchor="ctr">
                    <a:lnL w="12700" cap="flat" cmpd="sng" algn="ctr">
                      <a:solidFill>
                        <a:schemeClr val="bg1">
                          <a:lumMod val="65000"/>
                        </a:schemeClr>
                      </a:solidFill>
                      <a:prstDash val="solid"/>
                      <a:round/>
                      <a:headEnd type="none" w="med" len="med"/>
                      <a:tailEnd type="none" w="med" len="med"/>
                    </a:lnL>
                  </a:tcPr>
                </a:tc>
                <a:extLst>
                  <a:ext uri="{0D108BD9-81ED-4DB2-BD59-A6C34878D82A}">
                    <a16:rowId xmlns:a16="http://schemas.microsoft.com/office/drawing/2014/main" val="3110511246"/>
                  </a:ext>
                </a:extLst>
              </a:tr>
              <a:tr h="868680">
                <a:tc>
                  <a:txBody>
                    <a:bodyPr/>
                    <a:lstStyle/>
                    <a:p>
                      <a:r>
                        <a:rPr lang="en-US" sz="1500" dirty="0"/>
                        <a:t>Week 9</a:t>
                      </a:r>
                    </a:p>
                  </a:txBody>
                  <a:tcPr marL="96012" marR="96012" marT="48006" marB="48006" anchor="ctr">
                    <a:lnR w="12700" cap="flat" cmpd="sng" algn="ctr">
                      <a:solidFill>
                        <a:schemeClr val="bg1">
                          <a:lumMod val="65000"/>
                        </a:schemeClr>
                      </a:solidFill>
                      <a:prstDash val="solid"/>
                      <a:round/>
                      <a:headEnd type="none" w="med" len="med"/>
                      <a:tailEnd type="none" w="med" len="med"/>
                    </a:lnR>
                  </a:tcPr>
                </a:tc>
                <a:tc>
                  <a:txBody>
                    <a:bodyPr/>
                    <a:lstStyle/>
                    <a:p>
                      <a:endParaRPr lang="en-US" sz="1500" dirty="0"/>
                    </a:p>
                  </a:txBody>
                  <a:tcPr marL="96012" marR="96012" marT="48006" marB="48006" anchor="ctr">
                    <a:lnL w="12700" cap="flat" cmpd="sng" algn="ctr">
                      <a:solidFill>
                        <a:schemeClr val="bg1">
                          <a:lumMod val="65000"/>
                        </a:schemeClr>
                      </a:solidFill>
                      <a:prstDash val="solid"/>
                      <a:round/>
                      <a:headEnd type="none" w="med" len="med"/>
                      <a:tailEnd type="none" w="med" len="med"/>
                    </a:lnL>
                  </a:tcPr>
                </a:tc>
                <a:extLst>
                  <a:ext uri="{0D108BD9-81ED-4DB2-BD59-A6C34878D82A}">
                    <a16:rowId xmlns:a16="http://schemas.microsoft.com/office/drawing/2014/main" val="2486185772"/>
                  </a:ext>
                </a:extLst>
              </a:tr>
              <a:tr h="868680">
                <a:tc>
                  <a:txBody>
                    <a:bodyPr/>
                    <a:lstStyle/>
                    <a:p>
                      <a:r>
                        <a:rPr lang="en-US" sz="1500" dirty="0"/>
                        <a:t>Week 10</a:t>
                      </a:r>
                    </a:p>
                  </a:txBody>
                  <a:tcPr marL="96012" marR="96012" marT="48006" marB="48006" anchor="ctr">
                    <a:lnR w="12700" cap="flat" cmpd="sng" algn="ctr">
                      <a:solidFill>
                        <a:schemeClr val="bg1">
                          <a:lumMod val="65000"/>
                        </a:schemeClr>
                      </a:solidFill>
                      <a:prstDash val="solid"/>
                      <a:round/>
                      <a:headEnd type="none" w="med" len="med"/>
                      <a:tailEnd type="none" w="med" len="med"/>
                    </a:lnR>
                  </a:tcPr>
                </a:tc>
                <a:tc>
                  <a:txBody>
                    <a:bodyPr/>
                    <a:lstStyle/>
                    <a:p>
                      <a:endParaRPr lang="en-US" sz="1500" dirty="0"/>
                    </a:p>
                  </a:txBody>
                  <a:tcPr marL="96012" marR="96012" marT="48006" marB="48006" anchor="ctr">
                    <a:lnL w="12700" cap="flat" cmpd="sng" algn="ctr">
                      <a:solidFill>
                        <a:schemeClr val="bg1">
                          <a:lumMod val="65000"/>
                        </a:schemeClr>
                      </a:solidFill>
                      <a:prstDash val="solid"/>
                      <a:round/>
                      <a:headEnd type="none" w="med" len="med"/>
                      <a:tailEnd type="none" w="med" len="med"/>
                    </a:lnL>
                  </a:tcPr>
                </a:tc>
                <a:extLst>
                  <a:ext uri="{0D108BD9-81ED-4DB2-BD59-A6C34878D82A}">
                    <a16:rowId xmlns:a16="http://schemas.microsoft.com/office/drawing/2014/main" val="40678308"/>
                  </a:ext>
                </a:extLst>
              </a:tr>
            </a:tbl>
          </a:graphicData>
        </a:graphic>
      </p:graphicFrame>
      <p:sp>
        <p:nvSpPr>
          <p:cNvPr id="5" name="TextBox 4">
            <a:extLst>
              <a:ext uri="{FF2B5EF4-FFF2-40B4-BE49-F238E27FC236}">
                <a16:creationId xmlns:a16="http://schemas.microsoft.com/office/drawing/2014/main" id="{D187604B-B4E8-482D-A2BF-A34E0ACDDD22}"/>
              </a:ext>
            </a:extLst>
          </p:cNvPr>
          <p:cNvSpPr txBox="1"/>
          <p:nvPr/>
        </p:nvSpPr>
        <p:spPr>
          <a:xfrm>
            <a:off x="83292" y="-14518"/>
            <a:ext cx="1535292" cy="399789"/>
          </a:xfrm>
          <a:prstGeom prst="rect">
            <a:avLst/>
          </a:prstGeom>
          <a:noFill/>
        </p:spPr>
        <p:txBody>
          <a:bodyPr wrap="none" rtlCol="0">
            <a:spAutoFit/>
          </a:bodyPr>
          <a:lstStyle/>
          <a:p>
            <a:r>
              <a:rPr lang="en-US" sz="1998" dirty="0"/>
              <a:t>Pacing Guide</a:t>
            </a:r>
          </a:p>
        </p:txBody>
      </p:sp>
    </p:spTree>
    <p:extLst>
      <p:ext uri="{BB962C8B-B14F-4D97-AF65-F5344CB8AC3E}">
        <p14:creationId xmlns:p14="http://schemas.microsoft.com/office/powerpoint/2010/main" val="243613221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4">
            <a:extLst>
              <a:ext uri="{FF2B5EF4-FFF2-40B4-BE49-F238E27FC236}">
                <a16:creationId xmlns:a16="http://schemas.microsoft.com/office/drawing/2014/main" id="{3449FF3B-D6A6-48C3-82C5-E417595BE600}"/>
              </a:ext>
            </a:extLst>
          </p:cNvPr>
          <p:cNvGraphicFramePr>
            <a:graphicFrameLocks noGrp="1"/>
          </p:cNvGraphicFramePr>
          <p:nvPr>
            <p:extLst>
              <p:ext uri="{D42A27DB-BD31-4B8C-83A1-F6EECF244321}">
                <p14:modId xmlns:p14="http://schemas.microsoft.com/office/powerpoint/2010/main" val="3796301"/>
              </p:ext>
            </p:extLst>
          </p:nvPr>
        </p:nvGraphicFramePr>
        <p:xfrm>
          <a:off x="161295" y="394313"/>
          <a:ext cx="6997494" cy="9026413"/>
        </p:xfrm>
        <a:graphic>
          <a:graphicData uri="http://schemas.openxmlformats.org/drawingml/2006/table">
            <a:tbl>
              <a:tblPr firstRow="1" bandRow="1">
                <a:tableStyleId>{C083E6E3-FA7D-4D7B-A595-EF9225AFEA82}</a:tableStyleId>
              </a:tblPr>
              <a:tblGrid>
                <a:gridCol w="1055802">
                  <a:extLst>
                    <a:ext uri="{9D8B030D-6E8A-4147-A177-3AD203B41FA5}">
                      <a16:colId xmlns:a16="http://schemas.microsoft.com/office/drawing/2014/main" val="2862179715"/>
                    </a:ext>
                  </a:extLst>
                </a:gridCol>
                <a:gridCol w="5941692">
                  <a:extLst>
                    <a:ext uri="{9D8B030D-6E8A-4147-A177-3AD203B41FA5}">
                      <a16:colId xmlns:a16="http://schemas.microsoft.com/office/drawing/2014/main" val="854199669"/>
                    </a:ext>
                  </a:extLst>
                </a:gridCol>
              </a:tblGrid>
              <a:tr h="339613">
                <a:tc>
                  <a:txBody>
                    <a:bodyPr/>
                    <a:lstStyle/>
                    <a:p>
                      <a:r>
                        <a:rPr lang="en-US" sz="1500" dirty="0"/>
                        <a:t>Quarter 3</a:t>
                      </a:r>
                    </a:p>
                  </a:txBody>
                  <a:tcPr marL="96012" marR="96012" marT="48006" marB="48006">
                    <a:lnR w="12700" cap="flat" cmpd="sng" algn="ctr">
                      <a:solidFill>
                        <a:schemeClr val="bg1">
                          <a:lumMod val="65000"/>
                        </a:schemeClr>
                      </a:solidFill>
                      <a:prstDash val="solid"/>
                      <a:round/>
                      <a:headEnd type="none" w="med" len="med"/>
                      <a:tailEnd type="none" w="med" len="med"/>
                    </a:lnR>
                  </a:tcPr>
                </a:tc>
                <a:tc>
                  <a:txBody>
                    <a:bodyPr/>
                    <a:lstStyle/>
                    <a:p>
                      <a:r>
                        <a:rPr lang="en-US" sz="1500" dirty="0"/>
                        <a:t>Standards</a:t>
                      </a:r>
                    </a:p>
                  </a:txBody>
                  <a:tcPr marL="96012" marR="96012" marT="48006" marB="48006">
                    <a:lnL w="12700" cap="flat" cmpd="sng" algn="ctr">
                      <a:solidFill>
                        <a:schemeClr val="bg1">
                          <a:lumMod val="65000"/>
                        </a:schemeClr>
                      </a:solidFill>
                      <a:prstDash val="solid"/>
                      <a:round/>
                      <a:headEnd type="none" w="med" len="med"/>
                      <a:tailEnd type="none" w="med" len="med"/>
                    </a:lnL>
                  </a:tcPr>
                </a:tc>
                <a:extLst>
                  <a:ext uri="{0D108BD9-81ED-4DB2-BD59-A6C34878D82A}">
                    <a16:rowId xmlns:a16="http://schemas.microsoft.com/office/drawing/2014/main" val="1203282315"/>
                  </a:ext>
                </a:extLst>
              </a:tr>
              <a:tr h="868680">
                <a:tc>
                  <a:txBody>
                    <a:bodyPr/>
                    <a:lstStyle/>
                    <a:p>
                      <a:r>
                        <a:rPr lang="en-US" sz="1500" dirty="0"/>
                        <a:t>Week 1</a:t>
                      </a:r>
                    </a:p>
                  </a:txBody>
                  <a:tcPr marL="96012" marR="96012" marT="48006" marB="48006" anchor="ctr">
                    <a:lnR w="12700" cap="flat" cmpd="sng" algn="ctr">
                      <a:solidFill>
                        <a:schemeClr val="bg1">
                          <a:lumMod val="65000"/>
                        </a:schemeClr>
                      </a:solidFill>
                      <a:prstDash val="solid"/>
                      <a:round/>
                      <a:headEnd type="none" w="med" len="med"/>
                      <a:tailEnd type="none" w="med" len="med"/>
                    </a:lnR>
                  </a:tcPr>
                </a:tc>
                <a:tc>
                  <a:txBody>
                    <a:bodyPr/>
                    <a:lstStyle/>
                    <a:p>
                      <a:endParaRPr lang="en-US" sz="1500" dirty="0"/>
                    </a:p>
                  </a:txBody>
                  <a:tcPr marL="96012" marR="96012" marT="48006" marB="48006" anchor="ctr">
                    <a:lnL w="12700" cap="flat" cmpd="sng" algn="ctr">
                      <a:solidFill>
                        <a:schemeClr val="bg1">
                          <a:lumMod val="65000"/>
                        </a:schemeClr>
                      </a:solidFill>
                      <a:prstDash val="solid"/>
                      <a:round/>
                      <a:headEnd type="none" w="med" len="med"/>
                      <a:tailEnd type="none" w="med" len="med"/>
                    </a:lnL>
                  </a:tcPr>
                </a:tc>
                <a:extLst>
                  <a:ext uri="{0D108BD9-81ED-4DB2-BD59-A6C34878D82A}">
                    <a16:rowId xmlns:a16="http://schemas.microsoft.com/office/drawing/2014/main" val="4141644351"/>
                  </a:ext>
                </a:extLst>
              </a:tr>
              <a:tr h="868680">
                <a:tc>
                  <a:txBody>
                    <a:bodyPr/>
                    <a:lstStyle/>
                    <a:p>
                      <a:r>
                        <a:rPr lang="en-US" sz="1500" dirty="0"/>
                        <a:t>Week 2</a:t>
                      </a:r>
                    </a:p>
                  </a:txBody>
                  <a:tcPr marL="96012" marR="96012" marT="48006" marB="48006" anchor="ctr">
                    <a:lnR w="12700" cap="flat" cmpd="sng" algn="ctr">
                      <a:solidFill>
                        <a:schemeClr val="bg1">
                          <a:lumMod val="65000"/>
                        </a:schemeClr>
                      </a:solidFill>
                      <a:prstDash val="solid"/>
                      <a:round/>
                      <a:headEnd type="none" w="med" len="med"/>
                      <a:tailEnd type="none" w="med" len="med"/>
                    </a:lnR>
                  </a:tcPr>
                </a:tc>
                <a:tc>
                  <a:txBody>
                    <a:bodyPr/>
                    <a:lstStyle/>
                    <a:p>
                      <a:endParaRPr lang="en-US" sz="1500" dirty="0"/>
                    </a:p>
                  </a:txBody>
                  <a:tcPr marL="96012" marR="96012" marT="48006" marB="48006" anchor="ctr">
                    <a:lnL w="12700" cap="flat" cmpd="sng" algn="ctr">
                      <a:solidFill>
                        <a:schemeClr val="bg1">
                          <a:lumMod val="65000"/>
                        </a:schemeClr>
                      </a:solidFill>
                      <a:prstDash val="solid"/>
                      <a:round/>
                      <a:headEnd type="none" w="med" len="med"/>
                      <a:tailEnd type="none" w="med" len="med"/>
                    </a:lnL>
                  </a:tcPr>
                </a:tc>
                <a:extLst>
                  <a:ext uri="{0D108BD9-81ED-4DB2-BD59-A6C34878D82A}">
                    <a16:rowId xmlns:a16="http://schemas.microsoft.com/office/drawing/2014/main" val="517329028"/>
                  </a:ext>
                </a:extLst>
              </a:tr>
              <a:tr h="868680">
                <a:tc>
                  <a:txBody>
                    <a:bodyPr/>
                    <a:lstStyle/>
                    <a:p>
                      <a:r>
                        <a:rPr lang="en-US" sz="1500" dirty="0"/>
                        <a:t>Week 3</a:t>
                      </a:r>
                    </a:p>
                  </a:txBody>
                  <a:tcPr marL="96012" marR="96012" marT="48006" marB="48006" anchor="ctr">
                    <a:lnR w="12700" cap="flat" cmpd="sng" algn="ctr">
                      <a:solidFill>
                        <a:schemeClr val="bg1">
                          <a:lumMod val="65000"/>
                        </a:schemeClr>
                      </a:solidFill>
                      <a:prstDash val="solid"/>
                      <a:round/>
                      <a:headEnd type="none" w="med" len="med"/>
                      <a:tailEnd type="none" w="med" len="med"/>
                    </a:lnR>
                  </a:tcPr>
                </a:tc>
                <a:tc>
                  <a:txBody>
                    <a:bodyPr/>
                    <a:lstStyle/>
                    <a:p>
                      <a:endParaRPr lang="en-US" sz="1500" dirty="0"/>
                    </a:p>
                  </a:txBody>
                  <a:tcPr marL="96012" marR="96012" marT="48006" marB="48006" anchor="ctr">
                    <a:lnL w="12700" cap="flat" cmpd="sng" algn="ctr">
                      <a:solidFill>
                        <a:schemeClr val="bg1">
                          <a:lumMod val="65000"/>
                        </a:schemeClr>
                      </a:solidFill>
                      <a:prstDash val="solid"/>
                      <a:round/>
                      <a:headEnd type="none" w="med" len="med"/>
                      <a:tailEnd type="none" w="med" len="med"/>
                    </a:lnL>
                  </a:tcPr>
                </a:tc>
                <a:extLst>
                  <a:ext uri="{0D108BD9-81ED-4DB2-BD59-A6C34878D82A}">
                    <a16:rowId xmlns:a16="http://schemas.microsoft.com/office/drawing/2014/main" val="1881438809"/>
                  </a:ext>
                </a:extLst>
              </a:tr>
              <a:tr h="868680">
                <a:tc>
                  <a:txBody>
                    <a:bodyPr/>
                    <a:lstStyle/>
                    <a:p>
                      <a:r>
                        <a:rPr lang="en-US" sz="1500" dirty="0"/>
                        <a:t>Week 4</a:t>
                      </a:r>
                    </a:p>
                  </a:txBody>
                  <a:tcPr marL="96012" marR="96012" marT="48006" marB="48006" anchor="ctr">
                    <a:lnR w="12700" cap="flat" cmpd="sng" algn="ctr">
                      <a:solidFill>
                        <a:schemeClr val="bg1">
                          <a:lumMod val="65000"/>
                        </a:schemeClr>
                      </a:solidFill>
                      <a:prstDash val="solid"/>
                      <a:round/>
                      <a:headEnd type="none" w="med" len="med"/>
                      <a:tailEnd type="none" w="med" len="med"/>
                    </a:lnR>
                  </a:tcPr>
                </a:tc>
                <a:tc>
                  <a:txBody>
                    <a:bodyPr/>
                    <a:lstStyle/>
                    <a:p>
                      <a:endParaRPr lang="en-US" sz="1500" dirty="0"/>
                    </a:p>
                  </a:txBody>
                  <a:tcPr marL="96012" marR="96012" marT="48006" marB="48006" anchor="ctr">
                    <a:lnL w="12700" cap="flat" cmpd="sng" algn="ctr">
                      <a:solidFill>
                        <a:schemeClr val="bg1">
                          <a:lumMod val="65000"/>
                        </a:schemeClr>
                      </a:solidFill>
                      <a:prstDash val="solid"/>
                      <a:round/>
                      <a:headEnd type="none" w="med" len="med"/>
                      <a:tailEnd type="none" w="med" len="med"/>
                    </a:lnL>
                  </a:tcPr>
                </a:tc>
                <a:extLst>
                  <a:ext uri="{0D108BD9-81ED-4DB2-BD59-A6C34878D82A}">
                    <a16:rowId xmlns:a16="http://schemas.microsoft.com/office/drawing/2014/main" val="1657648692"/>
                  </a:ext>
                </a:extLst>
              </a:tr>
              <a:tr h="868680">
                <a:tc>
                  <a:txBody>
                    <a:bodyPr/>
                    <a:lstStyle/>
                    <a:p>
                      <a:r>
                        <a:rPr lang="en-US" sz="1500" dirty="0"/>
                        <a:t>Week 5</a:t>
                      </a:r>
                    </a:p>
                  </a:txBody>
                  <a:tcPr marL="96012" marR="96012" marT="48006" marB="48006" anchor="ctr">
                    <a:lnR w="12700" cap="flat" cmpd="sng" algn="ctr">
                      <a:solidFill>
                        <a:schemeClr val="bg1">
                          <a:lumMod val="65000"/>
                        </a:schemeClr>
                      </a:solidFill>
                      <a:prstDash val="solid"/>
                      <a:round/>
                      <a:headEnd type="none" w="med" len="med"/>
                      <a:tailEnd type="none" w="med" len="med"/>
                    </a:lnR>
                  </a:tcPr>
                </a:tc>
                <a:tc>
                  <a:txBody>
                    <a:bodyPr/>
                    <a:lstStyle/>
                    <a:p>
                      <a:endParaRPr lang="en-US" sz="1500" dirty="0"/>
                    </a:p>
                  </a:txBody>
                  <a:tcPr marL="96012" marR="96012" marT="48006" marB="48006" anchor="ctr">
                    <a:lnL w="12700" cap="flat" cmpd="sng" algn="ctr">
                      <a:solidFill>
                        <a:schemeClr val="bg1">
                          <a:lumMod val="65000"/>
                        </a:schemeClr>
                      </a:solidFill>
                      <a:prstDash val="solid"/>
                      <a:round/>
                      <a:headEnd type="none" w="med" len="med"/>
                      <a:tailEnd type="none" w="med" len="med"/>
                    </a:lnL>
                  </a:tcPr>
                </a:tc>
                <a:extLst>
                  <a:ext uri="{0D108BD9-81ED-4DB2-BD59-A6C34878D82A}">
                    <a16:rowId xmlns:a16="http://schemas.microsoft.com/office/drawing/2014/main" val="1165649537"/>
                  </a:ext>
                </a:extLst>
              </a:tr>
              <a:tr h="868680">
                <a:tc>
                  <a:txBody>
                    <a:bodyPr/>
                    <a:lstStyle/>
                    <a:p>
                      <a:r>
                        <a:rPr lang="en-US" sz="1500" dirty="0"/>
                        <a:t>Week 6</a:t>
                      </a:r>
                    </a:p>
                  </a:txBody>
                  <a:tcPr marL="96012" marR="96012" marT="48006" marB="48006" anchor="ctr">
                    <a:lnR w="12700" cap="flat" cmpd="sng" algn="ctr">
                      <a:solidFill>
                        <a:schemeClr val="bg1">
                          <a:lumMod val="65000"/>
                        </a:schemeClr>
                      </a:solidFill>
                      <a:prstDash val="solid"/>
                      <a:round/>
                      <a:headEnd type="none" w="med" len="med"/>
                      <a:tailEnd type="none" w="med" len="med"/>
                    </a:lnR>
                  </a:tcPr>
                </a:tc>
                <a:tc>
                  <a:txBody>
                    <a:bodyPr/>
                    <a:lstStyle/>
                    <a:p>
                      <a:endParaRPr lang="en-US" sz="1500" dirty="0"/>
                    </a:p>
                  </a:txBody>
                  <a:tcPr marL="96012" marR="96012" marT="48006" marB="48006" anchor="ctr">
                    <a:lnL w="12700" cap="flat" cmpd="sng" algn="ctr">
                      <a:solidFill>
                        <a:schemeClr val="bg1">
                          <a:lumMod val="65000"/>
                        </a:schemeClr>
                      </a:solidFill>
                      <a:prstDash val="solid"/>
                      <a:round/>
                      <a:headEnd type="none" w="med" len="med"/>
                      <a:tailEnd type="none" w="med" len="med"/>
                    </a:lnL>
                  </a:tcPr>
                </a:tc>
                <a:extLst>
                  <a:ext uri="{0D108BD9-81ED-4DB2-BD59-A6C34878D82A}">
                    <a16:rowId xmlns:a16="http://schemas.microsoft.com/office/drawing/2014/main" val="800227941"/>
                  </a:ext>
                </a:extLst>
              </a:tr>
              <a:tr h="868680">
                <a:tc>
                  <a:txBody>
                    <a:bodyPr/>
                    <a:lstStyle/>
                    <a:p>
                      <a:r>
                        <a:rPr lang="en-US" sz="1500" dirty="0"/>
                        <a:t>Week 7</a:t>
                      </a:r>
                    </a:p>
                  </a:txBody>
                  <a:tcPr marL="96012" marR="96012" marT="48006" marB="48006" anchor="ctr">
                    <a:lnR w="12700" cap="flat" cmpd="sng" algn="ctr">
                      <a:solidFill>
                        <a:schemeClr val="bg1">
                          <a:lumMod val="65000"/>
                        </a:schemeClr>
                      </a:solidFill>
                      <a:prstDash val="solid"/>
                      <a:round/>
                      <a:headEnd type="none" w="med" len="med"/>
                      <a:tailEnd type="none" w="med" len="med"/>
                    </a:lnR>
                  </a:tcPr>
                </a:tc>
                <a:tc>
                  <a:txBody>
                    <a:bodyPr/>
                    <a:lstStyle/>
                    <a:p>
                      <a:endParaRPr lang="en-US" sz="1500" dirty="0"/>
                    </a:p>
                  </a:txBody>
                  <a:tcPr marL="96012" marR="96012" marT="48006" marB="48006" anchor="ctr">
                    <a:lnL w="12700" cap="flat" cmpd="sng" algn="ctr">
                      <a:solidFill>
                        <a:schemeClr val="bg1">
                          <a:lumMod val="65000"/>
                        </a:schemeClr>
                      </a:solidFill>
                      <a:prstDash val="solid"/>
                      <a:round/>
                      <a:headEnd type="none" w="med" len="med"/>
                      <a:tailEnd type="none" w="med" len="med"/>
                    </a:lnL>
                  </a:tcPr>
                </a:tc>
                <a:extLst>
                  <a:ext uri="{0D108BD9-81ED-4DB2-BD59-A6C34878D82A}">
                    <a16:rowId xmlns:a16="http://schemas.microsoft.com/office/drawing/2014/main" val="4226133327"/>
                  </a:ext>
                </a:extLst>
              </a:tr>
              <a:tr h="868680">
                <a:tc>
                  <a:txBody>
                    <a:bodyPr/>
                    <a:lstStyle/>
                    <a:p>
                      <a:r>
                        <a:rPr lang="en-US" sz="1500" dirty="0"/>
                        <a:t>Week 8</a:t>
                      </a:r>
                    </a:p>
                  </a:txBody>
                  <a:tcPr marL="96012" marR="96012" marT="48006" marB="48006" anchor="ctr">
                    <a:lnR w="12700" cap="flat" cmpd="sng" algn="ctr">
                      <a:solidFill>
                        <a:schemeClr val="bg1">
                          <a:lumMod val="65000"/>
                        </a:schemeClr>
                      </a:solidFill>
                      <a:prstDash val="solid"/>
                      <a:round/>
                      <a:headEnd type="none" w="med" len="med"/>
                      <a:tailEnd type="none" w="med" len="med"/>
                    </a:lnR>
                  </a:tcPr>
                </a:tc>
                <a:tc>
                  <a:txBody>
                    <a:bodyPr/>
                    <a:lstStyle/>
                    <a:p>
                      <a:endParaRPr lang="en-US" sz="1500" dirty="0"/>
                    </a:p>
                  </a:txBody>
                  <a:tcPr marL="96012" marR="96012" marT="48006" marB="48006" anchor="ctr">
                    <a:lnL w="12700" cap="flat" cmpd="sng" algn="ctr">
                      <a:solidFill>
                        <a:schemeClr val="bg1">
                          <a:lumMod val="65000"/>
                        </a:schemeClr>
                      </a:solidFill>
                      <a:prstDash val="solid"/>
                      <a:round/>
                      <a:headEnd type="none" w="med" len="med"/>
                      <a:tailEnd type="none" w="med" len="med"/>
                    </a:lnL>
                  </a:tcPr>
                </a:tc>
                <a:extLst>
                  <a:ext uri="{0D108BD9-81ED-4DB2-BD59-A6C34878D82A}">
                    <a16:rowId xmlns:a16="http://schemas.microsoft.com/office/drawing/2014/main" val="3110511246"/>
                  </a:ext>
                </a:extLst>
              </a:tr>
              <a:tr h="868680">
                <a:tc>
                  <a:txBody>
                    <a:bodyPr/>
                    <a:lstStyle/>
                    <a:p>
                      <a:r>
                        <a:rPr lang="en-US" sz="1500" dirty="0"/>
                        <a:t>Week 9</a:t>
                      </a:r>
                    </a:p>
                  </a:txBody>
                  <a:tcPr marL="96012" marR="96012" marT="48006" marB="48006" anchor="ctr">
                    <a:lnR w="12700" cap="flat" cmpd="sng" algn="ctr">
                      <a:solidFill>
                        <a:schemeClr val="bg1">
                          <a:lumMod val="65000"/>
                        </a:schemeClr>
                      </a:solidFill>
                      <a:prstDash val="solid"/>
                      <a:round/>
                      <a:headEnd type="none" w="med" len="med"/>
                      <a:tailEnd type="none" w="med" len="med"/>
                    </a:lnR>
                  </a:tcPr>
                </a:tc>
                <a:tc>
                  <a:txBody>
                    <a:bodyPr/>
                    <a:lstStyle/>
                    <a:p>
                      <a:endParaRPr lang="en-US" sz="1500" dirty="0"/>
                    </a:p>
                  </a:txBody>
                  <a:tcPr marL="96012" marR="96012" marT="48006" marB="48006" anchor="ctr">
                    <a:lnL w="12700" cap="flat" cmpd="sng" algn="ctr">
                      <a:solidFill>
                        <a:schemeClr val="bg1">
                          <a:lumMod val="65000"/>
                        </a:schemeClr>
                      </a:solidFill>
                      <a:prstDash val="solid"/>
                      <a:round/>
                      <a:headEnd type="none" w="med" len="med"/>
                      <a:tailEnd type="none" w="med" len="med"/>
                    </a:lnL>
                  </a:tcPr>
                </a:tc>
                <a:extLst>
                  <a:ext uri="{0D108BD9-81ED-4DB2-BD59-A6C34878D82A}">
                    <a16:rowId xmlns:a16="http://schemas.microsoft.com/office/drawing/2014/main" val="2486185772"/>
                  </a:ext>
                </a:extLst>
              </a:tr>
              <a:tr h="868680">
                <a:tc>
                  <a:txBody>
                    <a:bodyPr/>
                    <a:lstStyle/>
                    <a:p>
                      <a:r>
                        <a:rPr lang="en-US" sz="1500" dirty="0"/>
                        <a:t>Week 10</a:t>
                      </a:r>
                    </a:p>
                  </a:txBody>
                  <a:tcPr marL="96012" marR="96012" marT="48006" marB="48006" anchor="ctr">
                    <a:lnR w="12700" cap="flat" cmpd="sng" algn="ctr">
                      <a:solidFill>
                        <a:schemeClr val="bg1">
                          <a:lumMod val="65000"/>
                        </a:schemeClr>
                      </a:solidFill>
                      <a:prstDash val="solid"/>
                      <a:round/>
                      <a:headEnd type="none" w="med" len="med"/>
                      <a:tailEnd type="none" w="med" len="med"/>
                    </a:lnR>
                  </a:tcPr>
                </a:tc>
                <a:tc>
                  <a:txBody>
                    <a:bodyPr/>
                    <a:lstStyle/>
                    <a:p>
                      <a:endParaRPr lang="en-US" sz="1500" dirty="0"/>
                    </a:p>
                  </a:txBody>
                  <a:tcPr marL="96012" marR="96012" marT="48006" marB="48006" anchor="ctr">
                    <a:lnL w="12700" cap="flat" cmpd="sng" algn="ctr">
                      <a:solidFill>
                        <a:schemeClr val="bg1">
                          <a:lumMod val="65000"/>
                        </a:schemeClr>
                      </a:solidFill>
                      <a:prstDash val="solid"/>
                      <a:round/>
                      <a:headEnd type="none" w="med" len="med"/>
                      <a:tailEnd type="none" w="med" len="med"/>
                    </a:lnL>
                  </a:tcPr>
                </a:tc>
                <a:extLst>
                  <a:ext uri="{0D108BD9-81ED-4DB2-BD59-A6C34878D82A}">
                    <a16:rowId xmlns:a16="http://schemas.microsoft.com/office/drawing/2014/main" val="40678308"/>
                  </a:ext>
                </a:extLst>
              </a:tr>
            </a:tbl>
          </a:graphicData>
        </a:graphic>
      </p:graphicFrame>
      <p:sp>
        <p:nvSpPr>
          <p:cNvPr id="5" name="TextBox 4">
            <a:extLst>
              <a:ext uri="{FF2B5EF4-FFF2-40B4-BE49-F238E27FC236}">
                <a16:creationId xmlns:a16="http://schemas.microsoft.com/office/drawing/2014/main" id="{D187604B-B4E8-482D-A2BF-A34E0ACDDD22}"/>
              </a:ext>
            </a:extLst>
          </p:cNvPr>
          <p:cNvSpPr txBox="1"/>
          <p:nvPr/>
        </p:nvSpPr>
        <p:spPr>
          <a:xfrm>
            <a:off x="83292" y="-14518"/>
            <a:ext cx="1535292" cy="399789"/>
          </a:xfrm>
          <a:prstGeom prst="rect">
            <a:avLst/>
          </a:prstGeom>
          <a:noFill/>
        </p:spPr>
        <p:txBody>
          <a:bodyPr wrap="none" rtlCol="0">
            <a:spAutoFit/>
          </a:bodyPr>
          <a:lstStyle/>
          <a:p>
            <a:r>
              <a:rPr lang="en-US" sz="1998" dirty="0"/>
              <a:t>Pacing Guide</a:t>
            </a:r>
          </a:p>
        </p:txBody>
      </p:sp>
    </p:spTree>
    <p:extLst>
      <p:ext uri="{BB962C8B-B14F-4D97-AF65-F5344CB8AC3E}">
        <p14:creationId xmlns:p14="http://schemas.microsoft.com/office/powerpoint/2010/main" val="198224420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4">
            <a:extLst>
              <a:ext uri="{FF2B5EF4-FFF2-40B4-BE49-F238E27FC236}">
                <a16:creationId xmlns:a16="http://schemas.microsoft.com/office/drawing/2014/main" id="{3449FF3B-D6A6-48C3-82C5-E417595BE600}"/>
              </a:ext>
            </a:extLst>
          </p:cNvPr>
          <p:cNvGraphicFramePr>
            <a:graphicFrameLocks noGrp="1"/>
          </p:cNvGraphicFramePr>
          <p:nvPr>
            <p:extLst>
              <p:ext uri="{D42A27DB-BD31-4B8C-83A1-F6EECF244321}">
                <p14:modId xmlns:p14="http://schemas.microsoft.com/office/powerpoint/2010/main" val="1590374546"/>
              </p:ext>
            </p:extLst>
          </p:nvPr>
        </p:nvGraphicFramePr>
        <p:xfrm>
          <a:off x="161295" y="394313"/>
          <a:ext cx="6997494" cy="9026413"/>
        </p:xfrm>
        <a:graphic>
          <a:graphicData uri="http://schemas.openxmlformats.org/drawingml/2006/table">
            <a:tbl>
              <a:tblPr firstRow="1" bandRow="1">
                <a:tableStyleId>{C083E6E3-FA7D-4D7B-A595-EF9225AFEA82}</a:tableStyleId>
              </a:tblPr>
              <a:tblGrid>
                <a:gridCol w="1055802">
                  <a:extLst>
                    <a:ext uri="{9D8B030D-6E8A-4147-A177-3AD203B41FA5}">
                      <a16:colId xmlns:a16="http://schemas.microsoft.com/office/drawing/2014/main" val="2862179715"/>
                    </a:ext>
                  </a:extLst>
                </a:gridCol>
                <a:gridCol w="5941692">
                  <a:extLst>
                    <a:ext uri="{9D8B030D-6E8A-4147-A177-3AD203B41FA5}">
                      <a16:colId xmlns:a16="http://schemas.microsoft.com/office/drawing/2014/main" val="854199669"/>
                    </a:ext>
                  </a:extLst>
                </a:gridCol>
              </a:tblGrid>
              <a:tr h="339613">
                <a:tc>
                  <a:txBody>
                    <a:bodyPr/>
                    <a:lstStyle/>
                    <a:p>
                      <a:r>
                        <a:rPr lang="en-US" sz="1500" dirty="0"/>
                        <a:t>Quarter 4</a:t>
                      </a:r>
                    </a:p>
                  </a:txBody>
                  <a:tcPr marL="96012" marR="96012" marT="48006" marB="48006">
                    <a:lnR w="12700" cap="flat" cmpd="sng" algn="ctr">
                      <a:solidFill>
                        <a:schemeClr val="bg1">
                          <a:lumMod val="65000"/>
                        </a:schemeClr>
                      </a:solidFill>
                      <a:prstDash val="solid"/>
                      <a:round/>
                      <a:headEnd type="none" w="med" len="med"/>
                      <a:tailEnd type="none" w="med" len="med"/>
                    </a:lnR>
                  </a:tcPr>
                </a:tc>
                <a:tc>
                  <a:txBody>
                    <a:bodyPr/>
                    <a:lstStyle/>
                    <a:p>
                      <a:r>
                        <a:rPr lang="en-US" sz="1500" dirty="0"/>
                        <a:t>Standards</a:t>
                      </a:r>
                    </a:p>
                  </a:txBody>
                  <a:tcPr marL="96012" marR="96012" marT="48006" marB="48006">
                    <a:lnL w="12700" cap="flat" cmpd="sng" algn="ctr">
                      <a:solidFill>
                        <a:schemeClr val="bg1">
                          <a:lumMod val="65000"/>
                        </a:schemeClr>
                      </a:solidFill>
                      <a:prstDash val="solid"/>
                      <a:round/>
                      <a:headEnd type="none" w="med" len="med"/>
                      <a:tailEnd type="none" w="med" len="med"/>
                    </a:lnL>
                  </a:tcPr>
                </a:tc>
                <a:extLst>
                  <a:ext uri="{0D108BD9-81ED-4DB2-BD59-A6C34878D82A}">
                    <a16:rowId xmlns:a16="http://schemas.microsoft.com/office/drawing/2014/main" val="1203282315"/>
                  </a:ext>
                </a:extLst>
              </a:tr>
              <a:tr h="868680">
                <a:tc>
                  <a:txBody>
                    <a:bodyPr/>
                    <a:lstStyle/>
                    <a:p>
                      <a:r>
                        <a:rPr lang="en-US" sz="1500" dirty="0"/>
                        <a:t>Week 1</a:t>
                      </a:r>
                    </a:p>
                  </a:txBody>
                  <a:tcPr marL="96012" marR="96012" marT="48006" marB="48006" anchor="ctr">
                    <a:lnR w="12700" cap="flat" cmpd="sng" algn="ctr">
                      <a:solidFill>
                        <a:schemeClr val="bg1">
                          <a:lumMod val="65000"/>
                        </a:schemeClr>
                      </a:solidFill>
                      <a:prstDash val="solid"/>
                      <a:round/>
                      <a:headEnd type="none" w="med" len="med"/>
                      <a:tailEnd type="none" w="med" len="med"/>
                    </a:lnR>
                  </a:tcPr>
                </a:tc>
                <a:tc>
                  <a:txBody>
                    <a:bodyPr/>
                    <a:lstStyle/>
                    <a:p>
                      <a:endParaRPr lang="en-US" sz="1500" dirty="0"/>
                    </a:p>
                  </a:txBody>
                  <a:tcPr marL="96012" marR="96012" marT="48006" marB="48006" anchor="ctr">
                    <a:lnL w="12700" cap="flat" cmpd="sng" algn="ctr">
                      <a:solidFill>
                        <a:schemeClr val="bg1">
                          <a:lumMod val="65000"/>
                        </a:schemeClr>
                      </a:solidFill>
                      <a:prstDash val="solid"/>
                      <a:round/>
                      <a:headEnd type="none" w="med" len="med"/>
                      <a:tailEnd type="none" w="med" len="med"/>
                    </a:lnL>
                  </a:tcPr>
                </a:tc>
                <a:extLst>
                  <a:ext uri="{0D108BD9-81ED-4DB2-BD59-A6C34878D82A}">
                    <a16:rowId xmlns:a16="http://schemas.microsoft.com/office/drawing/2014/main" val="4141644351"/>
                  </a:ext>
                </a:extLst>
              </a:tr>
              <a:tr h="868680">
                <a:tc>
                  <a:txBody>
                    <a:bodyPr/>
                    <a:lstStyle/>
                    <a:p>
                      <a:r>
                        <a:rPr lang="en-US" sz="1500" dirty="0"/>
                        <a:t>Week 2</a:t>
                      </a:r>
                    </a:p>
                  </a:txBody>
                  <a:tcPr marL="96012" marR="96012" marT="48006" marB="48006" anchor="ctr">
                    <a:lnR w="12700" cap="flat" cmpd="sng" algn="ctr">
                      <a:solidFill>
                        <a:schemeClr val="bg1">
                          <a:lumMod val="65000"/>
                        </a:schemeClr>
                      </a:solidFill>
                      <a:prstDash val="solid"/>
                      <a:round/>
                      <a:headEnd type="none" w="med" len="med"/>
                      <a:tailEnd type="none" w="med" len="med"/>
                    </a:lnR>
                  </a:tcPr>
                </a:tc>
                <a:tc>
                  <a:txBody>
                    <a:bodyPr/>
                    <a:lstStyle/>
                    <a:p>
                      <a:endParaRPr lang="en-US" sz="1500" dirty="0"/>
                    </a:p>
                  </a:txBody>
                  <a:tcPr marL="96012" marR="96012" marT="48006" marB="48006" anchor="ctr">
                    <a:lnL w="12700" cap="flat" cmpd="sng" algn="ctr">
                      <a:solidFill>
                        <a:schemeClr val="bg1">
                          <a:lumMod val="65000"/>
                        </a:schemeClr>
                      </a:solidFill>
                      <a:prstDash val="solid"/>
                      <a:round/>
                      <a:headEnd type="none" w="med" len="med"/>
                      <a:tailEnd type="none" w="med" len="med"/>
                    </a:lnL>
                  </a:tcPr>
                </a:tc>
                <a:extLst>
                  <a:ext uri="{0D108BD9-81ED-4DB2-BD59-A6C34878D82A}">
                    <a16:rowId xmlns:a16="http://schemas.microsoft.com/office/drawing/2014/main" val="517329028"/>
                  </a:ext>
                </a:extLst>
              </a:tr>
              <a:tr h="868680">
                <a:tc>
                  <a:txBody>
                    <a:bodyPr/>
                    <a:lstStyle/>
                    <a:p>
                      <a:r>
                        <a:rPr lang="en-US" sz="1500" dirty="0"/>
                        <a:t>Week 3</a:t>
                      </a:r>
                    </a:p>
                  </a:txBody>
                  <a:tcPr marL="96012" marR="96012" marT="48006" marB="48006" anchor="ctr">
                    <a:lnR w="12700" cap="flat" cmpd="sng" algn="ctr">
                      <a:solidFill>
                        <a:schemeClr val="bg1">
                          <a:lumMod val="65000"/>
                        </a:schemeClr>
                      </a:solidFill>
                      <a:prstDash val="solid"/>
                      <a:round/>
                      <a:headEnd type="none" w="med" len="med"/>
                      <a:tailEnd type="none" w="med" len="med"/>
                    </a:lnR>
                  </a:tcPr>
                </a:tc>
                <a:tc>
                  <a:txBody>
                    <a:bodyPr/>
                    <a:lstStyle/>
                    <a:p>
                      <a:endParaRPr lang="en-US" sz="1500" dirty="0"/>
                    </a:p>
                  </a:txBody>
                  <a:tcPr marL="96012" marR="96012" marT="48006" marB="48006" anchor="ctr">
                    <a:lnL w="12700" cap="flat" cmpd="sng" algn="ctr">
                      <a:solidFill>
                        <a:schemeClr val="bg1">
                          <a:lumMod val="65000"/>
                        </a:schemeClr>
                      </a:solidFill>
                      <a:prstDash val="solid"/>
                      <a:round/>
                      <a:headEnd type="none" w="med" len="med"/>
                      <a:tailEnd type="none" w="med" len="med"/>
                    </a:lnL>
                  </a:tcPr>
                </a:tc>
                <a:extLst>
                  <a:ext uri="{0D108BD9-81ED-4DB2-BD59-A6C34878D82A}">
                    <a16:rowId xmlns:a16="http://schemas.microsoft.com/office/drawing/2014/main" val="1881438809"/>
                  </a:ext>
                </a:extLst>
              </a:tr>
              <a:tr h="868680">
                <a:tc>
                  <a:txBody>
                    <a:bodyPr/>
                    <a:lstStyle/>
                    <a:p>
                      <a:r>
                        <a:rPr lang="en-US" sz="1500" dirty="0"/>
                        <a:t>Week 4</a:t>
                      </a:r>
                    </a:p>
                  </a:txBody>
                  <a:tcPr marL="96012" marR="96012" marT="48006" marB="48006" anchor="ctr">
                    <a:lnR w="12700" cap="flat" cmpd="sng" algn="ctr">
                      <a:solidFill>
                        <a:schemeClr val="bg1">
                          <a:lumMod val="65000"/>
                        </a:schemeClr>
                      </a:solidFill>
                      <a:prstDash val="solid"/>
                      <a:round/>
                      <a:headEnd type="none" w="med" len="med"/>
                      <a:tailEnd type="none" w="med" len="med"/>
                    </a:lnR>
                  </a:tcPr>
                </a:tc>
                <a:tc>
                  <a:txBody>
                    <a:bodyPr/>
                    <a:lstStyle/>
                    <a:p>
                      <a:endParaRPr lang="en-US" sz="1500" dirty="0"/>
                    </a:p>
                  </a:txBody>
                  <a:tcPr marL="96012" marR="96012" marT="48006" marB="48006" anchor="ctr">
                    <a:lnL w="12700" cap="flat" cmpd="sng" algn="ctr">
                      <a:solidFill>
                        <a:schemeClr val="bg1">
                          <a:lumMod val="65000"/>
                        </a:schemeClr>
                      </a:solidFill>
                      <a:prstDash val="solid"/>
                      <a:round/>
                      <a:headEnd type="none" w="med" len="med"/>
                      <a:tailEnd type="none" w="med" len="med"/>
                    </a:lnL>
                  </a:tcPr>
                </a:tc>
                <a:extLst>
                  <a:ext uri="{0D108BD9-81ED-4DB2-BD59-A6C34878D82A}">
                    <a16:rowId xmlns:a16="http://schemas.microsoft.com/office/drawing/2014/main" val="1657648692"/>
                  </a:ext>
                </a:extLst>
              </a:tr>
              <a:tr h="868680">
                <a:tc>
                  <a:txBody>
                    <a:bodyPr/>
                    <a:lstStyle/>
                    <a:p>
                      <a:r>
                        <a:rPr lang="en-US" sz="1500" dirty="0"/>
                        <a:t>Week 5</a:t>
                      </a:r>
                    </a:p>
                  </a:txBody>
                  <a:tcPr marL="96012" marR="96012" marT="48006" marB="48006" anchor="ctr">
                    <a:lnR w="12700" cap="flat" cmpd="sng" algn="ctr">
                      <a:solidFill>
                        <a:schemeClr val="bg1">
                          <a:lumMod val="65000"/>
                        </a:schemeClr>
                      </a:solidFill>
                      <a:prstDash val="solid"/>
                      <a:round/>
                      <a:headEnd type="none" w="med" len="med"/>
                      <a:tailEnd type="none" w="med" len="med"/>
                    </a:lnR>
                  </a:tcPr>
                </a:tc>
                <a:tc>
                  <a:txBody>
                    <a:bodyPr/>
                    <a:lstStyle/>
                    <a:p>
                      <a:endParaRPr lang="en-US" sz="1500" dirty="0"/>
                    </a:p>
                  </a:txBody>
                  <a:tcPr marL="96012" marR="96012" marT="48006" marB="48006" anchor="ctr">
                    <a:lnL w="12700" cap="flat" cmpd="sng" algn="ctr">
                      <a:solidFill>
                        <a:schemeClr val="bg1">
                          <a:lumMod val="65000"/>
                        </a:schemeClr>
                      </a:solidFill>
                      <a:prstDash val="solid"/>
                      <a:round/>
                      <a:headEnd type="none" w="med" len="med"/>
                      <a:tailEnd type="none" w="med" len="med"/>
                    </a:lnL>
                  </a:tcPr>
                </a:tc>
                <a:extLst>
                  <a:ext uri="{0D108BD9-81ED-4DB2-BD59-A6C34878D82A}">
                    <a16:rowId xmlns:a16="http://schemas.microsoft.com/office/drawing/2014/main" val="1165649537"/>
                  </a:ext>
                </a:extLst>
              </a:tr>
              <a:tr h="868680">
                <a:tc>
                  <a:txBody>
                    <a:bodyPr/>
                    <a:lstStyle/>
                    <a:p>
                      <a:r>
                        <a:rPr lang="en-US" sz="1500" dirty="0"/>
                        <a:t>Week 6</a:t>
                      </a:r>
                    </a:p>
                  </a:txBody>
                  <a:tcPr marL="96012" marR="96012" marT="48006" marB="48006" anchor="ctr">
                    <a:lnR w="12700" cap="flat" cmpd="sng" algn="ctr">
                      <a:solidFill>
                        <a:schemeClr val="bg1">
                          <a:lumMod val="65000"/>
                        </a:schemeClr>
                      </a:solidFill>
                      <a:prstDash val="solid"/>
                      <a:round/>
                      <a:headEnd type="none" w="med" len="med"/>
                      <a:tailEnd type="none" w="med" len="med"/>
                    </a:lnR>
                  </a:tcPr>
                </a:tc>
                <a:tc>
                  <a:txBody>
                    <a:bodyPr/>
                    <a:lstStyle/>
                    <a:p>
                      <a:endParaRPr lang="en-US" sz="1500" dirty="0"/>
                    </a:p>
                  </a:txBody>
                  <a:tcPr marL="96012" marR="96012" marT="48006" marB="48006" anchor="ctr">
                    <a:lnL w="12700" cap="flat" cmpd="sng" algn="ctr">
                      <a:solidFill>
                        <a:schemeClr val="bg1">
                          <a:lumMod val="65000"/>
                        </a:schemeClr>
                      </a:solidFill>
                      <a:prstDash val="solid"/>
                      <a:round/>
                      <a:headEnd type="none" w="med" len="med"/>
                      <a:tailEnd type="none" w="med" len="med"/>
                    </a:lnL>
                  </a:tcPr>
                </a:tc>
                <a:extLst>
                  <a:ext uri="{0D108BD9-81ED-4DB2-BD59-A6C34878D82A}">
                    <a16:rowId xmlns:a16="http://schemas.microsoft.com/office/drawing/2014/main" val="800227941"/>
                  </a:ext>
                </a:extLst>
              </a:tr>
              <a:tr h="868680">
                <a:tc>
                  <a:txBody>
                    <a:bodyPr/>
                    <a:lstStyle/>
                    <a:p>
                      <a:r>
                        <a:rPr lang="en-US" sz="1500" dirty="0"/>
                        <a:t>Week 7</a:t>
                      </a:r>
                    </a:p>
                  </a:txBody>
                  <a:tcPr marL="96012" marR="96012" marT="48006" marB="48006" anchor="ctr">
                    <a:lnR w="12700" cap="flat" cmpd="sng" algn="ctr">
                      <a:solidFill>
                        <a:schemeClr val="bg1">
                          <a:lumMod val="65000"/>
                        </a:schemeClr>
                      </a:solidFill>
                      <a:prstDash val="solid"/>
                      <a:round/>
                      <a:headEnd type="none" w="med" len="med"/>
                      <a:tailEnd type="none" w="med" len="med"/>
                    </a:lnR>
                  </a:tcPr>
                </a:tc>
                <a:tc>
                  <a:txBody>
                    <a:bodyPr/>
                    <a:lstStyle/>
                    <a:p>
                      <a:endParaRPr lang="en-US" sz="1500" dirty="0"/>
                    </a:p>
                  </a:txBody>
                  <a:tcPr marL="96012" marR="96012" marT="48006" marB="48006" anchor="ctr">
                    <a:lnL w="12700" cap="flat" cmpd="sng" algn="ctr">
                      <a:solidFill>
                        <a:schemeClr val="bg1">
                          <a:lumMod val="65000"/>
                        </a:schemeClr>
                      </a:solidFill>
                      <a:prstDash val="solid"/>
                      <a:round/>
                      <a:headEnd type="none" w="med" len="med"/>
                      <a:tailEnd type="none" w="med" len="med"/>
                    </a:lnL>
                  </a:tcPr>
                </a:tc>
                <a:extLst>
                  <a:ext uri="{0D108BD9-81ED-4DB2-BD59-A6C34878D82A}">
                    <a16:rowId xmlns:a16="http://schemas.microsoft.com/office/drawing/2014/main" val="4226133327"/>
                  </a:ext>
                </a:extLst>
              </a:tr>
              <a:tr h="868680">
                <a:tc>
                  <a:txBody>
                    <a:bodyPr/>
                    <a:lstStyle/>
                    <a:p>
                      <a:r>
                        <a:rPr lang="en-US" sz="1500" dirty="0"/>
                        <a:t>Week 8</a:t>
                      </a:r>
                    </a:p>
                  </a:txBody>
                  <a:tcPr marL="96012" marR="96012" marT="48006" marB="48006" anchor="ctr">
                    <a:lnR w="12700" cap="flat" cmpd="sng" algn="ctr">
                      <a:solidFill>
                        <a:schemeClr val="bg1">
                          <a:lumMod val="65000"/>
                        </a:schemeClr>
                      </a:solidFill>
                      <a:prstDash val="solid"/>
                      <a:round/>
                      <a:headEnd type="none" w="med" len="med"/>
                      <a:tailEnd type="none" w="med" len="med"/>
                    </a:lnR>
                  </a:tcPr>
                </a:tc>
                <a:tc>
                  <a:txBody>
                    <a:bodyPr/>
                    <a:lstStyle/>
                    <a:p>
                      <a:endParaRPr lang="en-US" sz="1500" dirty="0"/>
                    </a:p>
                  </a:txBody>
                  <a:tcPr marL="96012" marR="96012" marT="48006" marB="48006" anchor="ctr">
                    <a:lnL w="12700" cap="flat" cmpd="sng" algn="ctr">
                      <a:solidFill>
                        <a:schemeClr val="bg1">
                          <a:lumMod val="65000"/>
                        </a:schemeClr>
                      </a:solidFill>
                      <a:prstDash val="solid"/>
                      <a:round/>
                      <a:headEnd type="none" w="med" len="med"/>
                      <a:tailEnd type="none" w="med" len="med"/>
                    </a:lnL>
                  </a:tcPr>
                </a:tc>
                <a:extLst>
                  <a:ext uri="{0D108BD9-81ED-4DB2-BD59-A6C34878D82A}">
                    <a16:rowId xmlns:a16="http://schemas.microsoft.com/office/drawing/2014/main" val="3110511246"/>
                  </a:ext>
                </a:extLst>
              </a:tr>
              <a:tr h="868680">
                <a:tc>
                  <a:txBody>
                    <a:bodyPr/>
                    <a:lstStyle/>
                    <a:p>
                      <a:r>
                        <a:rPr lang="en-US" sz="1500" dirty="0"/>
                        <a:t>Week 9</a:t>
                      </a:r>
                    </a:p>
                  </a:txBody>
                  <a:tcPr marL="96012" marR="96012" marT="48006" marB="48006" anchor="ctr">
                    <a:lnR w="12700" cap="flat" cmpd="sng" algn="ctr">
                      <a:solidFill>
                        <a:schemeClr val="bg1">
                          <a:lumMod val="65000"/>
                        </a:schemeClr>
                      </a:solidFill>
                      <a:prstDash val="solid"/>
                      <a:round/>
                      <a:headEnd type="none" w="med" len="med"/>
                      <a:tailEnd type="none" w="med" len="med"/>
                    </a:lnR>
                  </a:tcPr>
                </a:tc>
                <a:tc>
                  <a:txBody>
                    <a:bodyPr/>
                    <a:lstStyle/>
                    <a:p>
                      <a:endParaRPr lang="en-US" sz="1500" dirty="0"/>
                    </a:p>
                  </a:txBody>
                  <a:tcPr marL="96012" marR="96012" marT="48006" marB="48006" anchor="ctr">
                    <a:lnL w="12700" cap="flat" cmpd="sng" algn="ctr">
                      <a:solidFill>
                        <a:schemeClr val="bg1">
                          <a:lumMod val="65000"/>
                        </a:schemeClr>
                      </a:solidFill>
                      <a:prstDash val="solid"/>
                      <a:round/>
                      <a:headEnd type="none" w="med" len="med"/>
                      <a:tailEnd type="none" w="med" len="med"/>
                    </a:lnL>
                  </a:tcPr>
                </a:tc>
                <a:extLst>
                  <a:ext uri="{0D108BD9-81ED-4DB2-BD59-A6C34878D82A}">
                    <a16:rowId xmlns:a16="http://schemas.microsoft.com/office/drawing/2014/main" val="2486185772"/>
                  </a:ext>
                </a:extLst>
              </a:tr>
              <a:tr h="868680">
                <a:tc>
                  <a:txBody>
                    <a:bodyPr/>
                    <a:lstStyle/>
                    <a:p>
                      <a:r>
                        <a:rPr lang="en-US" sz="1500" dirty="0"/>
                        <a:t>Week 10</a:t>
                      </a:r>
                    </a:p>
                  </a:txBody>
                  <a:tcPr marL="96012" marR="96012" marT="48006" marB="48006" anchor="ctr">
                    <a:lnR w="12700" cap="flat" cmpd="sng" algn="ctr">
                      <a:solidFill>
                        <a:schemeClr val="bg1">
                          <a:lumMod val="65000"/>
                        </a:schemeClr>
                      </a:solidFill>
                      <a:prstDash val="solid"/>
                      <a:round/>
                      <a:headEnd type="none" w="med" len="med"/>
                      <a:tailEnd type="none" w="med" len="med"/>
                    </a:lnR>
                  </a:tcPr>
                </a:tc>
                <a:tc>
                  <a:txBody>
                    <a:bodyPr/>
                    <a:lstStyle/>
                    <a:p>
                      <a:endParaRPr lang="en-US" sz="1500" dirty="0"/>
                    </a:p>
                  </a:txBody>
                  <a:tcPr marL="96012" marR="96012" marT="48006" marB="48006" anchor="ctr">
                    <a:lnL w="12700" cap="flat" cmpd="sng" algn="ctr">
                      <a:solidFill>
                        <a:schemeClr val="bg1">
                          <a:lumMod val="65000"/>
                        </a:schemeClr>
                      </a:solidFill>
                      <a:prstDash val="solid"/>
                      <a:round/>
                      <a:headEnd type="none" w="med" len="med"/>
                      <a:tailEnd type="none" w="med" len="med"/>
                    </a:lnL>
                  </a:tcPr>
                </a:tc>
                <a:extLst>
                  <a:ext uri="{0D108BD9-81ED-4DB2-BD59-A6C34878D82A}">
                    <a16:rowId xmlns:a16="http://schemas.microsoft.com/office/drawing/2014/main" val="40678308"/>
                  </a:ext>
                </a:extLst>
              </a:tr>
            </a:tbl>
          </a:graphicData>
        </a:graphic>
      </p:graphicFrame>
      <p:sp>
        <p:nvSpPr>
          <p:cNvPr id="5" name="TextBox 4">
            <a:extLst>
              <a:ext uri="{FF2B5EF4-FFF2-40B4-BE49-F238E27FC236}">
                <a16:creationId xmlns:a16="http://schemas.microsoft.com/office/drawing/2014/main" id="{D187604B-B4E8-482D-A2BF-A34E0ACDDD22}"/>
              </a:ext>
            </a:extLst>
          </p:cNvPr>
          <p:cNvSpPr txBox="1"/>
          <p:nvPr/>
        </p:nvSpPr>
        <p:spPr>
          <a:xfrm>
            <a:off x="83292" y="-14518"/>
            <a:ext cx="1535292" cy="399789"/>
          </a:xfrm>
          <a:prstGeom prst="rect">
            <a:avLst/>
          </a:prstGeom>
          <a:noFill/>
        </p:spPr>
        <p:txBody>
          <a:bodyPr wrap="none" rtlCol="0">
            <a:spAutoFit/>
          </a:bodyPr>
          <a:lstStyle/>
          <a:p>
            <a:r>
              <a:rPr lang="en-US" sz="1998" dirty="0"/>
              <a:t>Pacing Guide</a:t>
            </a:r>
          </a:p>
        </p:txBody>
      </p:sp>
    </p:spTree>
    <p:extLst>
      <p:ext uri="{BB962C8B-B14F-4D97-AF65-F5344CB8AC3E}">
        <p14:creationId xmlns:p14="http://schemas.microsoft.com/office/powerpoint/2010/main" val="125872960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1">
                <a:tint val="93000"/>
                <a:satMod val="150000"/>
                <a:shade val="98000"/>
                <a:lumMod val="102000"/>
              </a:schemeClr>
            </a:gs>
            <a:gs pos="50000">
              <a:schemeClr val="bg1">
                <a:tint val="98000"/>
                <a:satMod val="130000"/>
                <a:shade val="90000"/>
                <a:lumMod val="103000"/>
              </a:schemeClr>
            </a:gs>
            <a:gs pos="100000">
              <a:schemeClr val="bg1">
                <a:shade val="63000"/>
                <a:satMod val="120000"/>
              </a:schemeClr>
            </a:gs>
          </a:gsLst>
          <a:lin ang="5400000" scaled="0"/>
        </a:gra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A2509F26-B5DC-4BA7-B476-4CB044237A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7315200" cy="96012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257175" rtl="0" eaLnBrk="1" fontAlgn="auto" latinLnBrk="0" hangingPunct="1">
              <a:lnSpc>
                <a:spcPct val="100000"/>
              </a:lnSpc>
              <a:spcBef>
                <a:spcPts val="0"/>
              </a:spcBef>
              <a:spcAft>
                <a:spcPts val="0"/>
              </a:spcAft>
              <a:buClrTx/>
              <a:buSzTx/>
              <a:buFontTx/>
              <a:buNone/>
              <a:tabLst/>
              <a:defRPr/>
            </a:pPr>
            <a:endParaRPr kumimoji="0" lang="en-US" sz="1013" b="0" i="0" u="none" strike="noStrike" kern="1200" cap="none" spc="0" normalizeH="0" baseline="0" noProof="0">
              <a:ln>
                <a:noFill/>
              </a:ln>
              <a:solidFill>
                <a:prstClr val="white"/>
              </a:solidFill>
              <a:effectLst/>
              <a:uLnTx/>
              <a:uFillTx/>
              <a:latin typeface="Impact" panose="020B0806030902050204"/>
              <a:ea typeface="+mn-ea"/>
              <a:cs typeface="+mn-cs"/>
            </a:endParaRPr>
          </a:p>
        </p:txBody>
      </p:sp>
      <p:sp>
        <p:nvSpPr>
          <p:cNvPr id="5" name="Rectangle 9">
            <a:extLst>
              <a:ext uri="{FF2B5EF4-FFF2-40B4-BE49-F238E27FC236}">
                <a16:creationId xmlns:a16="http://schemas.microsoft.com/office/drawing/2014/main" id="{DB103EB1-B135-4526-B883-33228FC27F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1480000">
            <a:off x="489204" y="993986"/>
            <a:ext cx="6336792" cy="7565748"/>
          </a:xfrm>
          <a:prstGeom prst="rect">
            <a:avLst/>
          </a:prstGeom>
          <a:solidFill>
            <a:srgbClr val="FFFFFF"/>
          </a:solidFill>
          <a:ln w="3175" cap="sq" cmpd="thinThick">
            <a:solidFill>
              <a:srgbClr val="DDDDDD"/>
            </a:solidFill>
            <a:miter lim="800000"/>
          </a:ln>
          <a:effectLst>
            <a:outerShdw blurRad="266700" dist="1143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257175" rtl="0" eaLnBrk="1" fontAlgn="auto" latinLnBrk="0" hangingPunct="1">
              <a:lnSpc>
                <a:spcPct val="100000"/>
              </a:lnSpc>
              <a:spcBef>
                <a:spcPts val="0"/>
              </a:spcBef>
              <a:spcAft>
                <a:spcPts val="0"/>
              </a:spcAft>
              <a:buClrTx/>
              <a:buSzTx/>
              <a:buFontTx/>
              <a:buNone/>
              <a:tabLst/>
              <a:defRPr/>
            </a:pPr>
            <a:endParaRPr kumimoji="0" lang="en-US" sz="1013" b="0" i="0" u="none" strike="noStrike" kern="1200" cap="none" spc="0" normalizeH="0" baseline="0" noProof="0">
              <a:ln>
                <a:noFill/>
              </a:ln>
              <a:solidFill>
                <a:prstClr val="white"/>
              </a:solidFill>
              <a:effectLst/>
              <a:uLnTx/>
              <a:uFillTx/>
              <a:latin typeface="Impact" panose="020B0806030902050204"/>
              <a:ea typeface="+mn-ea"/>
              <a:cs typeface="+mn-cs"/>
            </a:endParaRPr>
          </a:p>
        </p:txBody>
      </p:sp>
      <p:pic>
        <p:nvPicPr>
          <p:cNvPr id="18" name="Picture 17">
            <a:extLst>
              <a:ext uri="{FF2B5EF4-FFF2-40B4-BE49-F238E27FC236}">
                <a16:creationId xmlns:a16="http://schemas.microsoft.com/office/drawing/2014/main" id="{D2CCF92B-976D-4D08-B8A4-BAAE67687554}"/>
              </a:ext>
            </a:extLst>
          </p:cNvPr>
          <p:cNvPicPr>
            <a:picLocks noChangeAspect="1"/>
          </p:cNvPicPr>
          <p:nvPr/>
        </p:nvPicPr>
        <p:blipFill rotWithShape="1">
          <a:blip r:embed="rId2"/>
          <a:srcRect r="17917"/>
          <a:stretch/>
        </p:blipFill>
        <p:spPr>
          <a:xfrm rot="21428406">
            <a:off x="860067" y="1281793"/>
            <a:ext cx="5595067" cy="6287716"/>
          </a:xfrm>
          <a:prstGeom prst="rect">
            <a:avLst/>
          </a:prstGeom>
        </p:spPr>
      </p:pic>
    </p:spTree>
    <p:extLst>
      <p:ext uri="{BB962C8B-B14F-4D97-AF65-F5344CB8AC3E}">
        <p14:creationId xmlns:p14="http://schemas.microsoft.com/office/powerpoint/2010/main" val="102503694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D187604B-B4E8-482D-A2BF-A34E0ACDDD22}"/>
              </a:ext>
            </a:extLst>
          </p:cNvPr>
          <p:cNvSpPr txBox="1"/>
          <p:nvPr/>
        </p:nvSpPr>
        <p:spPr>
          <a:xfrm>
            <a:off x="550858" y="349398"/>
            <a:ext cx="4132991" cy="646011"/>
          </a:xfrm>
          <a:prstGeom prst="rect">
            <a:avLst/>
          </a:prstGeom>
          <a:noFill/>
        </p:spPr>
        <p:txBody>
          <a:bodyPr wrap="none" rtlCol="0">
            <a:spAutoFit/>
          </a:bodyPr>
          <a:lstStyle/>
          <a:p>
            <a:r>
              <a:rPr lang="en-US" sz="1998" dirty="0"/>
              <a:t>Other Events:</a:t>
            </a:r>
          </a:p>
          <a:p>
            <a:r>
              <a:rPr lang="en-US" sz="1600" dirty="0"/>
              <a:t>For Weeks When Standards Are Not Introduced</a:t>
            </a:r>
          </a:p>
        </p:txBody>
      </p:sp>
      <p:sp>
        <p:nvSpPr>
          <p:cNvPr id="17" name="TextBox 16">
            <a:extLst>
              <a:ext uri="{FF2B5EF4-FFF2-40B4-BE49-F238E27FC236}">
                <a16:creationId xmlns:a16="http://schemas.microsoft.com/office/drawing/2014/main" id="{0980DC75-2DCB-4EAB-9C80-4F9E4DD27B52}"/>
              </a:ext>
            </a:extLst>
          </p:cNvPr>
          <p:cNvSpPr txBox="1"/>
          <p:nvPr/>
        </p:nvSpPr>
        <p:spPr>
          <a:xfrm>
            <a:off x="550855" y="1943865"/>
            <a:ext cx="5911751" cy="253916"/>
          </a:xfrm>
          <a:prstGeom prst="rect">
            <a:avLst/>
          </a:prstGeom>
          <a:noFill/>
        </p:spPr>
        <p:txBody>
          <a:bodyPr wrap="square" rtlCol="0">
            <a:spAutoFit/>
          </a:bodyPr>
          <a:lstStyle/>
          <a:p>
            <a:r>
              <a:rPr lang="en-US" sz="1050" b="1" dirty="0"/>
              <a:t>Benchmark Testing Week</a:t>
            </a:r>
            <a:endParaRPr lang="en-US" sz="1050" dirty="0"/>
          </a:p>
        </p:txBody>
      </p:sp>
      <p:sp>
        <p:nvSpPr>
          <p:cNvPr id="3" name="TextBox 2">
            <a:extLst>
              <a:ext uri="{FF2B5EF4-FFF2-40B4-BE49-F238E27FC236}">
                <a16:creationId xmlns:a16="http://schemas.microsoft.com/office/drawing/2014/main" id="{02AF9294-ED7A-40A6-9736-7D9827F8E965}"/>
              </a:ext>
            </a:extLst>
          </p:cNvPr>
          <p:cNvSpPr txBox="1"/>
          <p:nvPr/>
        </p:nvSpPr>
        <p:spPr>
          <a:xfrm>
            <a:off x="550856" y="2548137"/>
            <a:ext cx="5911751" cy="253916"/>
          </a:xfrm>
          <a:prstGeom prst="rect">
            <a:avLst/>
          </a:prstGeom>
          <a:noFill/>
        </p:spPr>
        <p:txBody>
          <a:bodyPr wrap="square" rtlCol="0">
            <a:spAutoFit/>
          </a:bodyPr>
          <a:lstStyle/>
          <a:p>
            <a:r>
              <a:rPr lang="en-US" sz="1050" b="1" dirty="0"/>
              <a:t>State Testing Week</a:t>
            </a:r>
            <a:endParaRPr lang="en-US" sz="1050" dirty="0"/>
          </a:p>
        </p:txBody>
      </p:sp>
      <p:sp>
        <p:nvSpPr>
          <p:cNvPr id="4" name="TextBox 3">
            <a:extLst>
              <a:ext uri="{FF2B5EF4-FFF2-40B4-BE49-F238E27FC236}">
                <a16:creationId xmlns:a16="http://schemas.microsoft.com/office/drawing/2014/main" id="{A8509A46-FCD5-43F7-8EA9-B21D21B507A6}"/>
              </a:ext>
            </a:extLst>
          </p:cNvPr>
          <p:cNvSpPr txBox="1"/>
          <p:nvPr/>
        </p:nvSpPr>
        <p:spPr>
          <a:xfrm>
            <a:off x="550856" y="1352181"/>
            <a:ext cx="5911751" cy="253916"/>
          </a:xfrm>
          <a:prstGeom prst="rect">
            <a:avLst/>
          </a:prstGeom>
          <a:noFill/>
        </p:spPr>
        <p:txBody>
          <a:bodyPr wrap="square" rtlCol="0">
            <a:spAutoFit/>
          </a:bodyPr>
          <a:lstStyle/>
          <a:p>
            <a:r>
              <a:rPr lang="en-US" sz="1050" b="1" dirty="0"/>
              <a:t>Back To School Orientation Week</a:t>
            </a:r>
            <a:endParaRPr lang="en-US" sz="1050" dirty="0"/>
          </a:p>
        </p:txBody>
      </p:sp>
      <p:sp>
        <p:nvSpPr>
          <p:cNvPr id="6" name="TextBox 5">
            <a:extLst>
              <a:ext uri="{FF2B5EF4-FFF2-40B4-BE49-F238E27FC236}">
                <a16:creationId xmlns:a16="http://schemas.microsoft.com/office/drawing/2014/main" id="{8DFE5933-F67B-421F-97E4-8C70315A27C7}"/>
              </a:ext>
            </a:extLst>
          </p:cNvPr>
          <p:cNvSpPr txBox="1"/>
          <p:nvPr/>
        </p:nvSpPr>
        <p:spPr>
          <a:xfrm>
            <a:off x="550855" y="2851518"/>
            <a:ext cx="5911751" cy="253916"/>
          </a:xfrm>
          <a:prstGeom prst="rect">
            <a:avLst/>
          </a:prstGeom>
          <a:noFill/>
        </p:spPr>
        <p:txBody>
          <a:bodyPr wrap="square" rtlCol="0">
            <a:spAutoFit/>
          </a:bodyPr>
          <a:lstStyle/>
          <a:p>
            <a:r>
              <a:rPr lang="en-US" sz="1050" b="1" dirty="0"/>
              <a:t>End of Year Wrap-Up Week</a:t>
            </a:r>
            <a:endParaRPr lang="en-US" sz="1050" dirty="0"/>
          </a:p>
        </p:txBody>
      </p:sp>
      <p:sp>
        <p:nvSpPr>
          <p:cNvPr id="7" name="TextBox 6">
            <a:extLst>
              <a:ext uri="{FF2B5EF4-FFF2-40B4-BE49-F238E27FC236}">
                <a16:creationId xmlns:a16="http://schemas.microsoft.com/office/drawing/2014/main" id="{C2BCA4C8-5C32-4BE5-8FC2-B2A3FDDE4E03}"/>
              </a:ext>
            </a:extLst>
          </p:cNvPr>
          <p:cNvSpPr txBox="1"/>
          <p:nvPr/>
        </p:nvSpPr>
        <p:spPr>
          <a:xfrm>
            <a:off x="550856" y="1648023"/>
            <a:ext cx="5911751" cy="253916"/>
          </a:xfrm>
          <a:prstGeom prst="rect">
            <a:avLst/>
          </a:prstGeom>
          <a:noFill/>
        </p:spPr>
        <p:txBody>
          <a:bodyPr wrap="square" rtlCol="0">
            <a:spAutoFit/>
          </a:bodyPr>
          <a:lstStyle/>
          <a:p>
            <a:r>
              <a:rPr lang="en-US" sz="1050" b="1" dirty="0"/>
              <a:t>No New Standards – Review Week</a:t>
            </a:r>
            <a:endParaRPr lang="en-US" sz="1050" dirty="0"/>
          </a:p>
        </p:txBody>
      </p:sp>
      <p:sp>
        <p:nvSpPr>
          <p:cNvPr id="8" name="TextBox 7">
            <a:extLst>
              <a:ext uri="{FF2B5EF4-FFF2-40B4-BE49-F238E27FC236}">
                <a16:creationId xmlns:a16="http://schemas.microsoft.com/office/drawing/2014/main" id="{4D2A5A27-4534-485F-994F-14E009E12F49}"/>
              </a:ext>
            </a:extLst>
          </p:cNvPr>
          <p:cNvSpPr txBox="1"/>
          <p:nvPr/>
        </p:nvSpPr>
        <p:spPr>
          <a:xfrm>
            <a:off x="550856" y="2240324"/>
            <a:ext cx="5911751" cy="253916"/>
          </a:xfrm>
          <a:prstGeom prst="rect">
            <a:avLst/>
          </a:prstGeom>
          <a:noFill/>
        </p:spPr>
        <p:txBody>
          <a:bodyPr wrap="square" rtlCol="0">
            <a:spAutoFit/>
          </a:bodyPr>
          <a:lstStyle/>
          <a:p>
            <a:r>
              <a:rPr lang="en-US" sz="1050" b="1" dirty="0"/>
              <a:t>Q3 Starts – Review of Policies and Procedures</a:t>
            </a:r>
            <a:endParaRPr lang="en-US" sz="1050" dirty="0"/>
          </a:p>
        </p:txBody>
      </p:sp>
      <p:sp>
        <p:nvSpPr>
          <p:cNvPr id="9" name="TextBox 8">
            <a:extLst>
              <a:ext uri="{FF2B5EF4-FFF2-40B4-BE49-F238E27FC236}">
                <a16:creationId xmlns:a16="http://schemas.microsoft.com/office/drawing/2014/main" id="{D012D4AF-A559-4BB0-B5DE-B6CE91358C82}"/>
              </a:ext>
            </a:extLst>
          </p:cNvPr>
          <p:cNvSpPr txBox="1"/>
          <p:nvPr/>
        </p:nvSpPr>
        <p:spPr>
          <a:xfrm>
            <a:off x="550857" y="1046837"/>
            <a:ext cx="5911751" cy="307777"/>
          </a:xfrm>
          <a:prstGeom prst="rect">
            <a:avLst/>
          </a:prstGeom>
          <a:noFill/>
        </p:spPr>
        <p:txBody>
          <a:bodyPr wrap="square" rtlCol="0">
            <a:spAutoFit/>
          </a:bodyPr>
          <a:lstStyle/>
          <a:p>
            <a:r>
              <a:rPr lang="en-US" sz="1400" b="1" dirty="0"/>
              <a:t>Editable:</a:t>
            </a:r>
            <a:endParaRPr lang="en-US" sz="1400" dirty="0"/>
          </a:p>
        </p:txBody>
      </p:sp>
      <p:sp>
        <p:nvSpPr>
          <p:cNvPr id="10" name="TextBox 9">
            <a:extLst>
              <a:ext uri="{FF2B5EF4-FFF2-40B4-BE49-F238E27FC236}">
                <a16:creationId xmlns:a16="http://schemas.microsoft.com/office/drawing/2014/main" id="{D129AADB-C51A-4418-B5F6-01DE3589DFF6}"/>
              </a:ext>
            </a:extLst>
          </p:cNvPr>
          <p:cNvSpPr txBox="1"/>
          <p:nvPr/>
        </p:nvSpPr>
        <p:spPr>
          <a:xfrm>
            <a:off x="550854" y="3451394"/>
            <a:ext cx="5911751" cy="307777"/>
          </a:xfrm>
          <a:prstGeom prst="rect">
            <a:avLst/>
          </a:prstGeom>
          <a:noFill/>
        </p:spPr>
        <p:txBody>
          <a:bodyPr wrap="square" rtlCol="0">
            <a:spAutoFit/>
          </a:bodyPr>
          <a:lstStyle/>
          <a:p>
            <a:r>
              <a:rPr lang="en-US" sz="1400" b="1" dirty="0"/>
              <a:t>Uneditable:</a:t>
            </a:r>
            <a:endParaRPr lang="en-US" sz="1400" dirty="0"/>
          </a:p>
        </p:txBody>
      </p:sp>
      <p:pic>
        <p:nvPicPr>
          <p:cNvPr id="14" name="Picture 13">
            <a:extLst>
              <a:ext uri="{FF2B5EF4-FFF2-40B4-BE49-F238E27FC236}">
                <a16:creationId xmlns:a16="http://schemas.microsoft.com/office/drawing/2014/main" id="{3448DCCD-C314-46D2-BFCF-D958D793852A}"/>
              </a:ext>
            </a:extLst>
          </p:cNvPr>
          <p:cNvPicPr>
            <a:picLocks noChangeAspect="1"/>
          </p:cNvPicPr>
          <p:nvPr/>
        </p:nvPicPr>
        <p:blipFill>
          <a:blip r:embed="rId2"/>
          <a:stretch>
            <a:fillRect/>
          </a:stretch>
        </p:blipFill>
        <p:spPr>
          <a:xfrm>
            <a:off x="550854" y="3818594"/>
            <a:ext cx="5913633" cy="286537"/>
          </a:xfrm>
          <a:prstGeom prst="rect">
            <a:avLst/>
          </a:prstGeom>
        </p:spPr>
      </p:pic>
      <p:pic>
        <p:nvPicPr>
          <p:cNvPr id="16" name="Picture 15">
            <a:extLst>
              <a:ext uri="{FF2B5EF4-FFF2-40B4-BE49-F238E27FC236}">
                <a16:creationId xmlns:a16="http://schemas.microsoft.com/office/drawing/2014/main" id="{EE5DBE4D-3034-4E92-8792-4AE62916533C}"/>
              </a:ext>
            </a:extLst>
          </p:cNvPr>
          <p:cNvPicPr>
            <a:picLocks noChangeAspect="1"/>
          </p:cNvPicPr>
          <p:nvPr/>
        </p:nvPicPr>
        <p:blipFill>
          <a:blip r:embed="rId3"/>
          <a:stretch>
            <a:fillRect/>
          </a:stretch>
        </p:blipFill>
        <p:spPr>
          <a:xfrm>
            <a:off x="550854" y="4151292"/>
            <a:ext cx="5913633" cy="286537"/>
          </a:xfrm>
          <a:prstGeom prst="rect">
            <a:avLst/>
          </a:prstGeom>
        </p:spPr>
      </p:pic>
      <p:pic>
        <p:nvPicPr>
          <p:cNvPr id="20" name="Picture 19">
            <a:extLst>
              <a:ext uri="{FF2B5EF4-FFF2-40B4-BE49-F238E27FC236}">
                <a16:creationId xmlns:a16="http://schemas.microsoft.com/office/drawing/2014/main" id="{953FD4ED-05EE-4D60-BE05-2C61C2817F05}"/>
              </a:ext>
            </a:extLst>
          </p:cNvPr>
          <p:cNvPicPr>
            <a:picLocks noChangeAspect="1"/>
          </p:cNvPicPr>
          <p:nvPr/>
        </p:nvPicPr>
        <p:blipFill>
          <a:blip r:embed="rId4"/>
          <a:stretch>
            <a:fillRect/>
          </a:stretch>
        </p:blipFill>
        <p:spPr>
          <a:xfrm>
            <a:off x="549912" y="4493567"/>
            <a:ext cx="5913633" cy="286537"/>
          </a:xfrm>
          <a:prstGeom prst="rect">
            <a:avLst/>
          </a:prstGeom>
        </p:spPr>
      </p:pic>
      <p:pic>
        <p:nvPicPr>
          <p:cNvPr id="34" name="Picture 33">
            <a:extLst>
              <a:ext uri="{FF2B5EF4-FFF2-40B4-BE49-F238E27FC236}">
                <a16:creationId xmlns:a16="http://schemas.microsoft.com/office/drawing/2014/main" id="{F4E51C49-208F-40D0-8236-A64AD9FED028}"/>
              </a:ext>
            </a:extLst>
          </p:cNvPr>
          <p:cNvPicPr>
            <a:picLocks noChangeAspect="1"/>
          </p:cNvPicPr>
          <p:nvPr/>
        </p:nvPicPr>
        <p:blipFill>
          <a:blip r:embed="rId5"/>
          <a:stretch>
            <a:fillRect/>
          </a:stretch>
        </p:blipFill>
        <p:spPr>
          <a:xfrm>
            <a:off x="548972" y="4832538"/>
            <a:ext cx="5913633" cy="286537"/>
          </a:xfrm>
          <a:prstGeom prst="rect">
            <a:avLst/>
          </a:prstGeom>
        </p:spPr>
      </p:pic>
      <p:pic>
        <p:nvPicPr>
          <p:cNvPr id="37" name="Picture 36">
            <a:extLst>
              <a:ext uri="{FF2B5EF4-FFF2-40B4-BE49-F238E27FC236}">
                <a16:creationId xmlns:a16="http://schemas.microsoft.com/office/drawing/2014/main" id="{9526D2C1-B377-4D87-8951-2D88F1A12183}"/>
              </a:ext>
            </a:extLst>
          </p:cNvPr>
          <p:cNvPicPr>
            <a:picLocks noChangeAspect="1"/>
          </p:cNvPicPr>
          <p:nvPr/>
        </p:nvPicPr>
        <p:blipFill>
          <a:blip r:embed="rId6"/>
          <a:stretch>
            <a:fillRect/>
          </a:stretch>
        </p:blipFill>
        <p:spPr>
          <a:xfrm>
            <a:off x="548971" y="5174662"/>
            <a:ext cx="5913633" cy="286537"/>
          </a:xfrm>
          <a:prstGeom prst="rect">
            <a:avLst/>
          </a:prstGeom>
        </p:spPr>
      </p:pic>
      <p:pic>
        <p:nvPicPr>
          <p:cNvPr id="39" name="Picture 38">
            <a:extLst>
              <a:ext uri="{FF2B5EF4-FFF2-40B4-BE49-F238E27FC236}">
                <a16:creationId xmlns:a16="http://schemas.microsoft.com/office/drawing/2014/main" id="{42937BA6-40F4-4E8D-9B84-D9D22AECFF41}"/>
              </a:ext>
            </a:extLst>
          </p:cNvPr>
          <p:cNvPicPr>
            <a:picLocks noChangeAspect="1"/>
          </p:cNvPicPr>
          <p:nvPr/>
        </p:nvPicPr>
        <p:blipFill>
          <a:blip r:embed="rId7"/>
          <a:stretch>
            <a:fillRect/>
          </a:stretch>
        </p:blipFill>
        <p:spPr>
          <a:xfrm>
            <a:off x="548970" y="5539425"/>
            <a:ext cx="5913633" cy="286537"/>
          </a:xfrm>
          <a:prstGeom prst="rect">
            <a:avLst/>
          </a:prstGeom>
        </p:spPr>
      </p:pic>
    </p:spTree>
    <p:extLst>
      <p:ext uri="{BB962C8B-B14F-4D97-AF65-F5344CB8AC3E}">
        <p14:creationId xmlns:p14="http://schemas.microsoft.com/office/powerpoint/2010/main" val="204044368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1">
                <a:tint val="93000"/>
                <a:satMod val="150000"/>
                <a:shade val="98000"/>
                <a:lumMod val="102000"/>
              </a:schemeClr>
            </a:gs>
            <a:gs pos="50000">
              <a:schemeClr val="bg1">
                <a:tint val="98000"/>
                <a:satMod val="130000"/>
                <a:shade val="90000"/>
                <a:lumMod val="103000"/>
              </a:schemeClr>
            </a:gs>
            <a:gs pos="100000">
              <a:schemeClr val="bg1">
                <a:shade val="63000"/>
                <a:satMod val="120000"/>
              </a:schemeClr>
            </a:gs>
          </a:gsLst>
          <a:lin ang="5400000" scaled="0"/>
        </a:gra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A2509F26-B5DC-4BA7-B476-4CB044237A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7315200" cy="96012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257175" rtl="0" eaLnBrk="1" fontAlgn="auto" latinLnBrk="0" hangingPunct="1">
              <a:lnSpc>
                <a:spcPct val="100000"/>
              </a:lnSpc>
              <a:spcBef>
                <a:spcPts val="0"/>
              </a:spcBef>
              <a:spcAft>
                <a:spcPts val="0"/>
              </a:spcAft>
              <a:buClrTx/>
              <a:buSzTx/>
              <a:buFontTx/>
              <a:buNone/>
              <a:tabLst/>
              <a:defRPr/>
            </a:pPr>
            <a:endParaRPr kumimoji="0" lang="en-US" sz="1013" b="0" i="0" u="none" strike="noStrike" kern="1200" cap="none" spc="0" normalizeH="0" baseline="0" noProof="0">
              <a:ln>
                <a:noFill/>
              </a:ln>
              <a:solidFill>
                <a:prstClr val="white"/>
              </a:solidFill>
              <a:effectLst/>
              <a:uLnTx/>
              <a:uFillTx/>
              <a:latin typeface="Impact" panose="020B0806030902050204"/>
              <a:ea typeface="+mn-ea"/>
              <a:cs typeface="+mn-cs"/>
            </a:endParaRPr>
          </a:p>
        </p:txBody>
      </p:sp>
      <p:sp>
        <p:nvSpPr>
          <p:cNvPr id="5" name="Rectangle 9">
            <a:extLst>
              <a:ext uri="{FF2B5EF4-FFF2-40B4-BE49-F238E27FC236}">
                <a16:creationId xmlns:a16="http://schemas.microsoft.com/office/drawing/2014/main" id="{DB103EB1-B135-4526-B883-33228FC27F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1480000">
            <a:off x="489204" y="993986"/>
            <a:ext cx="6336792" cy="7565748"/>
          </a:xfrm>
          <a:prstGeom prst="rect">
            <a:avLst/>
          </a:prstGeom>
          <a:solidFill>
            <a:srgbClr val="FFFFFF"/>
          </a:solidFill>
          <a:ln w="3175" cap="sq" cmpd="thinThick">
            <a:solidFill>
              <a:srgbClr val="DDDDDD"/>
            </a:solidFill>
            <a:miter lim="800000"/>
          </a:ln>
          <a:effectLst>
            <a:outerShdw blurRad="266700" dist="1143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257175" rtl="0" eaLnBrk="1" fontAlgn="auto" latinLnBrk="0" hangingPunct="1">
              <a:lnSpc>
                <a:spcPct val="100000"/>
              </a:lnSpc>
              <a:spcBef>
                <a:spcPts val="0"/>
              </a:spcBef>
              <a:spcAft>
                <a:spcPts val="0"/>
              </a:spcAft>
              <a:buClrTx/>
              <a:buSzTx/>
              <a:buFontTx/>
              <a:buNone/>
              <a:tabLst/>
              <a:defRPr/>
            </a:pPr>
            <a:endParaRPr kumimoji="0" lang="en-US" sz="1013" b="0" i="0" u="none" strike="noStrike" kern="1200" cap="none" spc="0" normalizeH="0" baseline="0" noProof="0">
              <a:ln>
                <a:noFill/>
              </a:ln>
              <a:solidFill>
                <a:prstClr val="white"/>
              </a:solidFill>
              <a:effectLst/>
              <a:uLnTx/>
              <a:uFillTx/>
              <a:latin typeface="Impact" panose="020B0806030902050204"/>
              <a:ea typeface="+mn-ea"/>
              <a:cs typeface="+mn-cs"/>
            </a:endParaRPr>
          </a:p>
        </p:txBody>
      </p:sp>
      <p:pic>
        <p:nvPicPr>
          <p:cNvPr id="16" name="Picture 15">
            <a:extLst>
              <a:ext uri="{FF2B5EF4-FFF2-40B4-BE49-F238E27FC236}">
                <a16:creationId xmlns:a16="http://schemas.microsoft.com/office/drawing/2014/main" id="{8E63D574-8E79-4C76-BEA1-2E59EC937959}"/>
              </a:ext>
            </a:extLst>
          </p:cNvPr>
          <p:cNvPicPr>
            <a:picLocks noChangeAspect="1"/>
          </p:cNvPicPr>
          <p:nvPr/>
        </p:nvPicPr>
        <p:blipFill>
          <a:blip r:embed="rId2"/>
          <a:stretch>
            <a:fillRect/>
          </a:stretch>
        </p:blipFill>
        <p:spPr>
          <a:xfrm>
            <a:off x="554467" y="1121345"/>
            <a:ext cx="6206266" cy="7358510"/>
          </a:xfrm>
          <a:prstGeom prst="rect">
            <a:avLst/>
          </a:prstGeom>
        </p:spPr>
      </p:pic>
    </p:spTree>
    <p:extLst>
      <p:ext uri="{BB962C8B-B14F-4D97-AF65-F5344CB8AC3E}">
        <p14:creationId xmlns:p14="http://schemas.microsoft.com/office/powerpoint/2010/main" val="271545310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D0452A87-BD6D-4AF9-91A8-5451F132BE33}"/>
              </a:ext>
            </a:extLst>
          </p:cNvPr>
          <p:cNvPicPr>
            <a:picLocks noChangeAspect="1"/>
          </p:cNvPicPr>
          <p:nvPr/>
        </p:nvPicPr>
        <p:blipFill>
          <a:blip r:embed="rId2"/>
          <a:stretch>
            <a:fillRect/>
          </a:stretch>
        </p:blipFill>
        <p:spPr>
          <a:xfrm>
            <a:off x="365558" y="18719"/>
            <a:ext cx="1816765" cy="542591"/>
          </a:xfrm>
          <a:prstGeom prst="rect">
            <a:avLst/>
          </a:prstGeom>
        </p:spPr>
      </p:pic>
      <p:pic>
        <p:nvPicPr>
          <p:cNvPr id="15" name="Picture 14">
            <a:extLst>
              <a:ext uri="{FF2B5EF4-FFF2-40B4-BE49-F238E27FC236}">
                <a16:creationId xmlns:a16="http://schemas.microsoft.com/office/drawing/2014/main" id="{129A8725-9166-459E-B9ED-655F4A171B10}"/>
              </a:ext>
            </a:extLst>
          </p:cNvPr>
          <p:cNvPicPr>
            <a:picLocks noChangeAspect="1"/>
          </p:cNvPicPr>
          <p:nvPr/>
        </p:nvPicPr>
        <p:blipFill>
          <a:blip r:embed="rId3"/>
          <a:stretch>
            <a:fillRect/>
          </a:stretch>
        </p:blipFill>
        <p:spPr>
          <a:xfrm>
            <a:off x="548976" y="685401"/>
            <a:ext cx="5913633" cy="451143"/>
          </a:xfrm>
          <a:prstGeom prst="rect">
            <a:avLst/>
          </a:prstGeom>
        </p:spPr>
      </p:pic>
      <p:pic>
        <p:nvPicPr>
          <p:cNvPr id="18" name="Picture 17">
            <a:extLst>
              <a:ext uri="{FF2B5EF4-FFF2-40B4-BE49-F238E27FC236}">
                <a16:creationId xmlns:a16="http://schemas.microsoft.com/office/drawing/2014/main" id="{8F93E84A-94F2-4CC9-81E2-9C78F44F6861}"/>
              </a:ext>
            </a:extLst>
          </p:cNvPr>
          <p:cNvPicPr>
            <a:picLocks noChangeAspect="1"/>
          </p:cNvPicPr>
          <p:nvPr/>
        </p:nvPicPr>
        <p:blipFill>
          <a:blip r:embed="rId4"/>
          <a:stretch>
            <a:fillRect/>
          </a:stretch>
        </p:blipFill>
        <p:spPr>
          <a:xfrm>
            <a:off x="548976" y="1172124"/>
            <a:ext cx="5913633" cy="451143"/>
          </a:xfrm>
          <a:prstGeom prst="rect">
            <a:avLst/>
          </a:prstGeom>
        </p:spPr>
      </p:pic>
      <p:pic>
        <p:nvPicPr>
          <p:cNvPr id="25" name="Picture 24">
            <a:extLst>
              <a:ext uri="{FF2B5EF4-FFF2-40B4-BE49-F238E27FC236}">
                <a16:creationId xmlns:a16="http://schemas.microsoft.com/office/drawing/2014/main" id="{8E7AF25E-BDC9-4A78-A92A-5D897642E864}"/>
              </a:ext>
            </a:extLst>
          </p:cNvPr>
          <p:cNvPicPr>
            <a:picLocks noChangeAspect="1"/>
          </p:cNvPicPr>
          <p:nvPr/>
        </p:nvPicPr>
        <p:blipFill>
          <a:blip r:embed="rId5"/>
          <a:stretch>
            <a:fillRect/>
          </a:stretch>
        </p:blipFill>
        <p:spPr>
          <a:xfrm>
            <a:off x="756907" y="2294241"/>
            <a:ext cx="5913633" cy="609653"/>
          </a:xfrm>
          <a:prstGeom prst="rect">
            <a:avLst/>
          </a:prstGeom>
        </p:spPr>
      </p:pic>
      <p:pic>
        <p:nvPicPr>
          <p:cNvPr id="28" name="Picture 27">
            <a:extLst>
              <a:ext uri="{FF2B5EF4-FFF2-40B4-BE49-F238E27FC236}">
                <a16:creationId xmlns:a16="http://schemas.microsoft.com/office/drawing/2014/main" id="{9D1C9ECA-F131-48DF-8F0F-B7927936A603}"/>
              </a:ext>
            </a:extLst>
          </p:cNvPr>
          <p:cNvPicPr>
            <a:picLocks noChangeAspect="1"/>
          </p:cNvPicPr>
          <p:nvPr/>
        </p:nvPicPr>
        <p:blipFill>
          <a:blip r:embed="rId6"/>
          <a:stretch>
            <a:fillRect/>
          </a:stretch>
        </p:blipFill>
        <p:spPr>
          <a:xfrm>
            <a:off x="756907" y="2901081"/>
            <a:ext cx="5913633" cy="286537"/>
          </a:xfrm>
          <a:prstGeom prst="rect">
            <a:avLst/>
          </a:prstGeom>
        </p:spPr>
      </p:pic>
      <p:pic>
        <p:nvPicPr>
          <p:cNvPr id="34" name="Picture 33">
            <a:extLst>
              <a:ext uri="{FF2B5EF4-FFF2-40B4-BE49-F238E27FC236}">
                <a16:creationId xmlns:a16="http://schemas.microsoft.com/office/drawing/2014/main" id="{10CCC1E5-5D17-4B20-AE75-2309E44FF342}"/>
              </a:ext>
            </a:extLst>
          </p:cNvPr>
          <p:cNvPicPr>
            <a:picLocks noChangeAspect="1"/>
          </p:cNvPicPr>
          <p:nvPr/>
        </p:nvPicPr>
        <p:blipFill>
          <a:blip r:embed="rId7"/>
          <a:stretch>
            <a:fillRect/>
          </a:stretch>
        </p:blipFill>
        <p:spPr>
          <a:xfrm>
            <a:off x="755025" y="3228947"/>
            <a:ext cx="5913633" cy="451143"/>
          </a:xfrm>
          <a:prstGeom prst="rect">
            <a:avLst/>
          </a:prstGeom>
        </p:spPr>
      </p:pic>
      <p:pic>
        <p:nvPicPr>
          <p:cNvPr id="36" name="Picture 35">
            <a:extLst>
              <a:ext uri="{FF2B5EF4-FFF2-40B4-BE49-F238E27FC236}">
                <a16:creationId xmlns:a16="http://schemas.microsoft.com/office/drawing/2014/main" id="{E4FB7686-40A6-433F-A6A8-85834A1342EF}"/>
              </a:ext>
            </a:extLst>
          </p:cNvPr>
          <p:cNvPicPr>
            <a:picLocks noChangeAspect="1"/>
          </p:cNvPicPr>
          <p:nvPr/>
        </p:nvPicPr>
        <p:blipFill>
          <a:blip r:embed="rId8"/>
          <a:stretch>
            <a:fillRect/>
          </a:stretch>
        </p:blipFill>
        <p:spPr>
          <a:xfrm>
            <a:off x="749291" y="3721419"/>
            <a:ext cx="5913633" cy="451143"/>
          </a:xfrm>
          <a:prstGeom prst="rect">
            <a:avLst/>
          </a:prstGeom>
        </p:spPr>
      </p:pic>
      <p:pic>
        <p:nvPicPr>
          <p:cNvPr id="38" name="Picture 37">
            <a:extLst>
              <a:ext uri="{FF2B5EF4-FFF2-40B4-BE49-F238E27FC236}">
                <a16:creationId xmlns:a16="http://schemas.microsoft.com/office/drawing/2014/main" id="{3BBC2446-7D08-436D-80AE-951E9FA1FB88}"/>
              </a:ext>
            </a:extLst>
          </p:cNvPr>
          <p:cNvPicPr>
            <a:picLocks noChangeAspect="1"/>
          </p:cNvPicPr>
          <p:nvPr/>
        </p:nvPicPr>
        <p:blipFill>
          <a:blip r:embed="rId9"/>
          <a:stretch>
            <a:fillRect/>
          </a:stretch>
        </p:blipFill>
        <p:spPr>
          <a:xfrm>
            <a:off x="502730" y="4182802"/>
            <a:ext cx="1542422" cy="341406"/>
          </a:xfrm>
          <a:prstGeom prst="rect">
            <a:avLst/>
          </a:prstGeom>
        </p:spPr>
      </p:pic>
      <p:pic>
        <p:nvPicPr>
          <p:cNvPr id="40" name="Picture 39">
            <a:extLst>
              <a:ext uri="{FF2B5EF4-FFF2-40B4-BE49-F238E27FC236}">
                <a16:creationId xmlns:a16="http://schemas.microsoft.com/office/drawing/2014/main" id="{CE6C3471-FC83-4B78-9540-4C8BB4B1E5BF}"/>
              </a:ext>
            </a:extLst>
          </p:cNvPr>
          <p:cNvPicPr>
            <a:picLocks noChangeAspect="1"/>
          </p:cNvPicPr>
          <p:nvPr/>
        </p:nvPicPr>
        <p:blipFill>
          <a:blip r:embed="rId10"/>
          <a:stretch>
            <a:fillRect/>
          </a:stretch>
        </p:blipFill>
        <p:spPr>
          <a:xfrm>
            <a:off x="502730" y="382147"/>
            <a:ext cx="3579104" cy="392231"/>
          </a:xfrm>
          <a:prstGeom prst="rect">
            <a:avLst/>
          </a:prstGeom>
        </p:spPr>
      </p:pic>
      <p:pic>
        <p:nvPicPr>
          <p:cNvPr id="43" name="Picture 42">
            <a:extLst>
              <a:ext uri="{FF2B5EF4-FFF2-40B4-BE49-F238E27FC236}">
                <a16:creationId xmlns:a16="http://schemas.microsoft.com/office/drawing/2014/main" id="{AB915FBD-E83B-4CBC-8B1A-5DD8C824C611}"/>
              </a:ext>
            </a:extLst>
          </p:cNvPr>
          <p:cNvPicPr>
            <a:picLocks noChangeAspect="1"/>
          </p:cNvPicPr>
          <p:nvPr/>
        </p:nvPicPr>
        <p:blipFill>
          <a:blip r:embed="rId11"/>
          <a:stretch>
            <a:fillRect/>
          </a:stretch>
        </p:blipFill>
        <p:spPr>
          <a:xfrm>
            <a:off x="502729" y="4538022"/>
            <a:ext cx="5913633" cy="451143"/>
          </a:xfrm>
          <a:prstGeom prst="rect">
            <a:avLst/>
          </a:prstGeom>
        </p:spPr>
      </p:pic>
      <p:pic>
        <p:nvPicPr>
          <p:cNvPr id="45" name="Picture 44">
            <a:extLst>
              <a:ext uri="{FF2B5EF4-FFF2-40B4-BE49-F238E27FC236}">
                <a16:creationId xmlns:a16="http://schemas.microsoft.com/office/drawing/2014/main" id="{5191B1AC-3B4E-4CB6-930E-C0AC6FD7C0B6}"/>
              </a:ext>
            </a:extLst>
          </p:cNvPr>
          <p:cNvPicPr>
            <a:picLocks noChangeAspect="1"/>
          </p:cNvPicPr>
          <p:nvPr/>
        </p:nvPicPr>
        <p:blipFill>
          <a:blip r:embed="rId12"/>
          <a:stretch>
            <a:fillRect/>
          </a:stretch>
        </p:blipFill>
        <p:spPr>
          <a:xfrm>
            <a:off x="502728" y="5019723"/>
            <a:ext cx="5913633" cy="286537"/>
          </a:xfrm>
          <a:prstGeom prst="rect">
            <a:avLst/>
          </a:prstGeom>
        </p:spPr>
      </p:pic>
      <p:pic>
        <p:nvPicPr>
          <p:cNvPr id="48" name="Picture 47">
            <a:extLst>
              <a:ext uri="{FF2B5EF4-FFF2-40B4-BE49-F238E27FC236}">
                <a16:creationId xmlns:a16="http://schemas.microsoft.com/office/drawing/2014/main" id="{4B7C659D-1634-451D-8B77-0C515B2C1603}"/>
              </a:ext>
            </a:extLst>
          </p:cNvPr>
          <p:cNvPicPr>
            <a:picLocks noChangeAspect="1"/>
          </p:cNvPicPr>
          <p:nvPr/>
        </p:nvPicPr>
        <p:blipFill>
          <a:blip r:embed="rId13"/>
          <a:stretch>
            <a:fillRect/>
          </a:stretch>
        </p:blipFill>
        <p:spPr>
          <a:xfrm>
            <a:off x="496632" y="5331669"/>
            <a:ext cx="5919729" cy="451143"/>
          </a:xfrm>
          <a:prstGeom prst="rect">
            <a:avLst/>
          </a:prstGeom>
        </p:spPr>
      </p:pic>
      <p:pic>
        <p:nvPicPr>
          <p:cNvPr id="54" name="Picture 53">
            <a:extLst>
              <a:ext uri="{FF2B5EF4-FFF2-40B4-BE49-F238E27FC236}">
                <a16:creationId xmlns:a16="http://schemas.microsoft.com/office/drawing/2014/main" id="{5236B55A-B6D9-40CD-A814-6054CD126B21}"/>
              </a:ext>
            </a:extLst>
          </p:cNvPr>
          <p:cNvPicPr>
            <a:picLocks noChangeAspect="1"/>
          </p:cNvPicPr>
          <p:nvPr/>
        </p:nvPicPr>
        <p:blipFill>
          <a:blip r:embed="rId14"/>
          <a:stretch>
            <a:fillRect/>
          </a:stretch>
        </p:blipFill>
        <p:spPr>
          <a:xfrm>
            <a:off x="490535" y="5750577"/>
            <a:ext cx="5925826" cy="768163"/>
          </a:xfrm>
          <a:prstGeom prst="rect">
            <a:avLst/>
          </a:prstGeom>
        </p:spPr>
      </p:pic>
      <p:pic>
        <p:nvPicPr>
          <p:cNvPr id="56" name="Picture 55">
            <a:extLst>
              <a:ext uri="{FF2B5EF4-FFF2-40B4-BE49-F238E27FC236}">
                <a16:creationId xmlns:a16="http://schemas.microsoft.com/office/drawing/2014/main" id="{831255FA-F60B-4668-BCA1-BFDE40FFC7A9}"/>
              </a:ext>
            </a:extLst>
          </p:cNvPr>
          <p:cNvPicPr>
            <a:picLocks noChangeAspect="1"/>
          </p:cNvPicPr>
          <p:nvPr/>
        </p:nvPicPr>
        <p:blipFill>
          <a:blip r:embed="rId15"/>
          <a:stretch>
            <a:fillRect/>
          </a:stretch>
        </p:blipFill>
        <p:spPr>
          <a:xfrm>
            <a:off x="490535" y="6462777"/>
            <a:ext cx="5913633" cy="768163"/>
          </a:xfrm>
          <a:prstGeom prst="rect">
            <a:avLst/>
          </a:prstGeom>
        </p:spPr>
      </p:pic>
      <p:pic>
        <p:nvPicPr>
          <p:cNvPr id="58" name="Picture 57">
            <a:extLst>
              <a:ext uri="{FF2B5EF4-FFF2-40B4-BE49-F238E27FC236}">
                <a16:creationId xmlns:a16="http://schemas.microsoft.com/office/drawing/2014/main" id="{97E1AE46-A18C-4DA4-86C4-67BF822B5720}"/>
              </a:ext>
            </a:extLst>
          </p:cNvPr>
          <p:cNvPicPr>
            <a:picLocks noChangeAspect="1"/>
          </p:cNvPicPr>
          <p:nvPr/>
        </p:nvPicPr>
        <p:blipFill>
          <a:blip r:embed="rId16"/>
          <a:stretch>
            <a:fillRect/>
          </a:stretch>
        </p:blipFill>
        <p:spPr>
          <a:xfrm>
            <a:off x="502728" y="7266648"/>
            <a:ext cx="5913633" cy="609653"/>
          </a:xfrm>
          <a:prstGeom prst="rect">
            <a:avLst/>
          </a:prstGeom>
        </p:spPr>
      </p:pic>
      <p:pic>
        <p:nvPicPr>
          <p:cNvPr id="60" name="Picture 59">
            <a:extLst>
              <a:ext uri="{FF2B5EF4-FFF2-40B4-BE49-F238E27FC236}">
                <a16:creationId xmlns:a16="http://schemas.microsoft.com/office/drawing/2014/main" id="{26BA9E48-C66B-4784-9FBE-B5E2D787801C}"/>
              </a:ext>
            </a:extLst>
          </p:cNvPr>
          <p:cNvPicPr>
            <a:picLocks noChangeAspect="1"/>
          </p:cNvPicPr>
          <p:nvPr/>
        </p:nvPicPr>
        <p:blipFill>
          <a:blip r:embed="rId17"/>
          <a:stretch>
            <a:fillRect/>
          </a:stretch>
        </p:blipFill>
        <p:spPr>
          <a:xfrm>
            <a:off x="756907" y="7841915"/>
            <a:ext cx="5913633" cy="609653"/>
          </a:xfrm>
          <a:prstGeom prst="rect">
            <a:avLst/>
          </a:prstGeom>
        </p:spPr>
      </p:pic>
      <p:pic>
        <p:nvPicPr>
          <p:cNvPr id="62" name="Picture 61">
            <a:extLst>
              <a:ext uri="{FF2B5EF4-FFF2-40B4-BE49-F238E27FC236}">
                <a16:creationId xmlns:a16="http://schemas.microsoft.com/office/drawing/2014/main" id="{EA238BB2-373F-497A-97EC-281771A010A6}"/>
              </a:ext>
            </a:extLst>
          </p:cNvPr>
          <p:cNvPicPr>
            <a:picLocks noChangeAspect="1"/>
          </p:cNvPicPr>
          <p:nvPr/>
        </p:nvPicPr>
        <p:blipFill>
          <a:blip r:embed="rId18"/>
          <a:stretch>
            <a:fillRect/>
          </a:stretch>
        </p:blipFill>
        <p:spPr>
          <a:xfrm>
            <a:off x="756907" y="8478067"/>
            <a:ext cx="5913633" cy="609653"/>
          </a:xfrm>
          <a:prstGeom prst="rect">
            <a:avLst/>
          </a:prstGeom>
        </p:spPr>
      </p:pic>
      <p:pic>
        <p:nvPicPr>
          <p:cNvPr id="64" name="Picture 63">
            <a:extLst>
              <a:ext uri="{FF2B5EF4-FFF2-40B4-BE49-F238E27FC236}">
                <a16:creationId xmlns:a16="http://schemas.microsoft.com/office/drawing/2014/main" id="{6D9086CA-0825-484D-97E1-7E9202169350}"/>
              </a:ext>
            </a:extLst>
          </p:cNvPr>
          <p:cNvPicPr>
            <a:picLocks noChangeAspect="1"/>
          </p:cNvPicPr>
          <p:nvPr/>
        </p:nvPicPr>
        <p:blipFill>
          <a:blip r:embed="rId19"/>
          <a:stretch>
            <a:fillRect/>
          </a:stretch>
        </p:blipFill>
        <p:spPr>
          <a:xfrm>
            <a:off x="749290" y="9064471"/>
            <a:ext cx="5913633" cy="451143"/>
          </a:xfrm>
          <a:prstGeom prst="rect">
            <a:avLst/>
          </a:prstGeom>
        </p:spPr>
      </p:pic>
      <p:sp>
        <p:nvSpPr>
          <p:cNvPr id="2" name="TextBox 1">
            <a:extLst>
              <a:ext uri="{FF2B5EF4-FFF2-40B4-BE49-F238E27FC236}">
                <a16:creationId xmlns:a16="http://schemas.microsoft.com/office/drawing/2014/main" id="{1DA903CC-F73D-4D1F-AB7D-EEBA40E71B99}"/>
              </a:ext>
            </a:extLst>
          </p:cNvPr>
          <p:cNvSpPr txBox="1"/>
          <p:nvPr/>
        </p:nvSpPr>
        <p:spPr>
          <a:xfrm>
            <a:off x="504610" y="1686392"/>
            <a:ext cx="5911751" cy="415498"/>
          </a:xfrm>
          <a:prstGeom prst="rect">
            <a:avLst/>
          </a:prstGeom>
          <a:noFill/>
        </p:spPr>
        <p:txBody>
          <a:bodyPr wrap="square" rtlCol="0">
            <a:spAutoFit/>
          </a:bodyPr>
          <a:lstStyle/>
          <a:p>
            <a:r>
              <a:rPr lang="en-US" sz="1050" b="1" dirty="0"/>
              <a:t>6.RP.A.3  </a:t>
            </a:r>
            <a:r>
              <a:rPr lang="en-US" sz="1050" dirty="0">
                <a:solidFill>
                  <a:srgbClr val="202020"/>
                </a:solidFill>
              </a:rPr>
              <a:t>Use ratio and rate reasoning to solve real-world and mathematical problems, e.g., by reasoning about tables of equivalent ratios, tape diagrams, double number line diagrams, or equations.</a:t>
            </a:r>
            <a:endParaRPr lang="en-US" sz="1050" dirty="0"/>
          </a:p>
        </p:txBody>
      </p:sp>
    </p:spTree>
    <p:extLst>
      <p:ext uri="{BB962C8B-B14F-4D97-AF65-F5344CB8AC3E}">
        <p14:creationId xmlns:p14="http://schemas.microsoft.com/office/powerpoint/2010/main" val="330046593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Picture 17">
            <a:extLst>
              <a:ext uri="{FF2B5EF4-FFF2-40B4-BE49-F238E27FC236}">
                <a16:creationId xmlns:a16="http://schemas.microsoft.com/office/drawing/2014/main" id="{8784FD0F-A0D5-41BD-9994-E4F82029314F}"/>
              </a:ext>
            </a:extLst>
          </p:cNvPr>
          <p:cNvPicPr>
            <a:picLocks noChangeAspect="1"/>
          </p:cNvPicPr>
          <p:nvPr/>
        </p:nvPicPr>
        <p:blipFill>
          <a:blip r:embed="rId2"/>
          <a:stretch>
            <a:fillRect/>
          </a:stretch>
        </p:blipFill>
        <p:spPr>
          <a:xfrm>
            <a:off x="414704" y="64718"/>
            <a:ext cx="1816765" cy="542591"/>
          </a:xfrm>
          <a:prstGeom prst="rect">
            <a:avLst/>
          </a:prstGeom>
        </p:spPr>
      </p:pic>
      <p:pic>
        <p:nvPicPr>
          <p:cNvPr id="21" name="Picture 20">
            <a:extLst>
              <a:ext uri="{FF2B5EF4-FFF2-40B4-BE49-F238E27FC236}">
                <a16:creationId xmlns:a16="http://schemas.microsoft.com/office/drawing/2014/main" id="{BCA740DE-71D1-4B0D-8CE6-54835CCDBEBE}"/>
              </a:ext>
            </a:extLst>
          </p:cNvPr>
          <p:cNvPicPr>
            <a:picLocks noChangeAspect="1"/>
          </p:cNvPicPr>
          <p:nvPr/>
        </p:nvPicPr>
        <p:blipFill>
          <a:blip r:embed="rId3"/>
          <a:stretch>
            <a:fillRect/>
          </a:stretch>
        </p:blipFill>
        <p:spPr>
          <a:xfrm>
            <a:off x="498085" y="456277"/>
            <a:ext cx="1542422" cy="341406"/>
          </a:xfrm>
          <a:prstGeom prst="rect">
            <a:avLst/>
          </a:prstGeom>
        </p:spPr>
      </p:pic>
      <p:pic>
        <p:nvPicPr>
          <p:cNvPr id="23" name="Picture 22">
            <a:extLst>
              <a:ext uri="{FF2B5EF4-FFF2-40B4-BE49-F238E27FC236}">
                <a16:creationId xmlns:a16="http://schemas.microsoft.com/office/drawing/2014/main" id="{B9FD2A5E-62FC-4357-8002-52E3AA0482E1}"/>
              </a:ext>
            </a:extLst>
          </p:cNvPr>
          <p:cNvPicPr>
            <a:picLocks noChangeAspect="1"/>
          </p:cNvPicPr>
          <p:nvPr/>
        </p:nvPicPr>
        <p:blipFill>
          <a:blip r:embed="rId4"/>
          <a:stretch>
            <a:fillRect/>
          </a:stretch>
        </p:blipFill>
        <p:spPr>
          <a:xfrm>
            <a:off x="519601" y="708953"/>
            <a:ext cx="5913633" cy="286537"/>
          </a:xfrm>
          <a:prstGeom prst="rect">
            <a:avLst/>
          </a:prstGeom>
        </p:spPr>
      </p:pic>
      <p:pic>
        <p:nvPicPr>
          <p:cNvPr id="25" name="Picture 24">
            <a:extLst>
              <a:ext uri="{FF2B5EF4-FFF2-40B4-BE49-F238E27FC236}">
                <a16:creationId xmlns:a16="http://schemas.microsoft.com/office/drawing/2014/main" id="{1712C6ED-2FD2-4EBD-8EB1-2615EEF45C76}"/>
              </a:ext>
            </a:extLst>
          </p:cNvPr>
          <p:cNvPicPr>
            <a:picLocks noChangeAspect="1"/>
          </p:cNvPicPr>
          <p:nvPr/>
        </p:nvPicPr>
        <p:blipFill>
          <a:blip r:embed="rId5"/>
          <a:stretch>
            <a:fillRect/>
          </a:stretch>
        </p:blipFill>
        <p:spPr>
          <a:xfrm>
            <a:off x="733120" y="1002998"/>
            <a:ext cx="5913633" cy="451143"/>
          </a:xfrm>
          <a:prstGeom prst="rect">
            <a:avLst/>
          </a:prstGeom>
        </p:spPr>
      </p:pic>
      <p:pic>
        <p:nvPicPr>
          <p:cNvPr id="27" name="Picture 26">
            <a:extLst>
              <a:ext uri="{FF2B5EF4-FFF2-40B4-BE49-F238E27FC236}">
                <a16:creationId xmlns:a16="http://schemas.microsoft.com/office/drawing/2014/main" id="{BF58E21A-83A2-49D5-A4C6-A02E98C9F3D5}"/>
              </a:ext>
            </a:extLst>
          </p:cNvPr>
          <p:cNvPicPr>
            <a:picLocks noChangeAspect="1"/>
          </p:cNvPicPr>
          <p:nvPr/>
        </p:nvPicPr>
        <p:blipFill>
          <a:blip r:embed="rId6"/>
          <a:stretch>
            <a:fillRect/>
          </a:stretch>
        </p:blipFill>
        <p:spPr>
          <a:xfrm>
            <a:off x="719304" y="1429116"/>
            <a:ext cx="5913633" cy="286537"/>
          </a:xfrm>
          <a:prstGeom prst="rect">
            <a:avLst/>
          </a:prstGeom>
        </p:spPr>
      </p:pic>
      <p:pic>
        <p:nvPicPr>
          <p:cNvPr id="29" name="Picture 28">
            <a:extLst>
              <a:ext uri="{FF2B5EF4-FFF2-40B4-BE49-F238E27FC236}">
                <a16:creationId xmlns:a16="http://schemas.microsoft.com/office/drawing/2014/main" id="{FA537C96-85EE-4631-9865-0B280E34B2AE}"/>
              </a:ext>
            </a:extLst>
          </p:cNvPr>
          <p:cNvPicPr>
            <a:picLocks noChangeAspect="1"/>
          </p:cNvPicPr>
          <p:nvPr/>
        </p:nvPicPr>
        <p:blipFill>
          <a:blip r:embed="rId7"/>
          <a:stretch>
            <a:fillRect/>
          </a:stretch>
        </p:blipFill>
        <p:spPr>
          <a:xfrm>
            <a:off x="713207" y="1723410"/>
            <a:ext cx="5925826" cy="451143"/>
          </a:xfrm>
          <a:prstGeom prst="rect">
            <a:avLst/>
          </a:prstGeom>
        </p:spPr>
      </p:pic>
      <p:pic>
        <p:nvPicPr>
          <p:cNvPr id="31" name="Picture 30">
            <a:extLst>
              <a:ext uri="{FF2B5EF4-FFF2-40B4-BE49-F238E27FC236}">
                <a16:creationId xmlns:a16="http://schemas.microsoft.com/office/drawing/2014/main" id="{7E849967-0BE5-40CE-9EB0-01EDA20B063F}"/>
              </a:ext>
            </a:extLst>
          </p:cNvPr>
          <p:cNvPicPr>
            <a:picLocks noChangeAspect="1"/>
          </p:cNvPicPr>
          <p:nvPr/>
        </p:nvPicPr>
        <p:blipFill>
          <a:blip r:embed="rId8"/>
          <a:stretch>
            <a:fillRect/>
          </a:stretch>
        </p:blipFill>
        <p:spPr>
          <a:xfrm>
            <a:off x="713207" y="2117784"/>
            <a:ext cx="5913633" cy="286537"/>
          </a:xfrm>
          <a:prstGeom prst="rect">
            <a:avLst/>
          </a:prstGeom>
        </p:spPr>
      </p:pic>
      <p:pic>
        <p:nvPicPr>
          <p:cNvPr id="33" name="Picture 32">
            <a:extLst>
              <a:ext uri="{FF2B5EF4-FFF2-40B4-BE49-F238E27FC236}">
                <a16:creationId xmlns:a16="http://schemas.microsoft.com/office/drawing/2014/main" id="{B3AEFCBE-F155-4EE3-9C85-B2B83ECBADD2}"/>
              </a:ext>
            </a:extLst>
          </p:cNvPr>
          <p:cNvPicPr>
            <a:picLocks noChangeAspect="1"/>
          </p:cNvPicPr>
          <p:nvPr/>
        </p:nvPicPr>
        <p:blipFill>
          <a:blip r:embed="rId9"/>
          <a:stretch>
            <a:fillRect/>
          </a:stretch>
        </p:blipFill>
        <p:spPr>
          <a:xfrm>
            <a:off x="454289" y="2442058"/>
            <a:ext cx="5913633" cy="609653"/>
          </a:xfrm>
          <a:prstGeom prst="rect">
            <a:avLst/>
          </a:prstGeom>
        </p:spPr>
      </p:pic>
      <p:pic>
        <p:nvPicPr>
          <p:cNvPr id="35" name="Picture 34">
            <a:extLst>
              <a:ext uri="{FF2B5EF4-FFF2-40B4-BE49-F238E27FC236}">
                <a16:creationId xmlns:a16="http://schemas.microsoft.com/office/drawing/2014/main" id="{1E2E3BF7-323A-474E-B050-8A517DF4B56D}"/>
              </a:ext>
            </a:extLst>
          </p:cNvPr>
          <p:cNvPicPr>
            <a:picLocks noChangeAspect="1"/>
          </p:cNvPicPr>
          <p:nvPr/>
        </p:nvPicPr>
        <p:blipFill>
          <a:blip r:embed="rId10"/>
          <a:stretch>
            <a:fillRect/>
          </a:stretch>
        </p:blipFill>
        <p:spPr>
          <a:xfrm>
            <a:off x="454289" y="3049194"/>
            <a:ext cx="1963082" cy="341406"/>
          </a:xfrm>
          <a:prstGeom prst="rect">
            <a:avLst/>
          </a:prstGeom>
        </p:spPr>
      </p:pic>
      <p:pic>
        <p:nvPicPr>
          <p:cNvPr id="37" name="Picture 36">
            <a:extLst>
              <a:ext uri="{FF2B5EF4-FFF2-40B4-BE49-F238E27FC236}">
                <a16:creationId xmlns:a16="http://schemas.microsoft.com/office/drawing/2014/main" id="{CCE3EB4E-98B4-47B5-9FB6-7F59BB39CCE6}"/>
              </a:ext>
            </a:extLst>
          </p:cNvPr>
          <p:cNvPicPr>
            <a:picLocks noChangeAspect="1"/>
          </p:cNvPicPr>
          <p:nvPr/>
        </p:nvPicPr>
        <p:blipFill>
          <a:blip r:embed="rId11"/>
          <a:stretch>
            <a:fillRect/>
          </a:stretch>
        </p:blipFill>
        <p:spPr>
          <a:xfrm>
            <a:off x="459691" y="3333541"/>
            <a:ext cx="5913633" cy="286537"/>
          </a:xfrm>
          <a:prstGeom prst="rect">
            <a:avLst/>
          </a:prstGeom>
        </p:spPr>
      </p:pic>
      <p:pic>
        <p:nvPicPr>
          <p:cNvPr id="39" name="Picture 38">
            <a:extLst>
              <a:ext uri="{FF2B5EF4-FFF2-40B4-BE49-F238E27FC236}">
                <a16:creationId xmlns:a16="http://schemas.microsoft.com/office/drawing/2014/main" id="{0A499E88-7C4E-4BCF-A5F1-9F569632E9F5}"/>
              </a:ext>
            </a:extLst>
          </p:cNvPr>
          <p:cNvPicPr>
            <a:picLocks noChangeAspect="1"/>
          </p:cNvPicPr>
          <p:nvPr/>
        </p:nvPicPr>
        <p:blipFill>
          <a:blip r:embed="rId12"/>
          <a:stretch>
            <a:fillRect/>
          </a:stretch>
        </p:blipFill>
        <p:spPr>
          <a:xfrm>
            <a:off x="465093" y="3621080"/>
            <a:ext cx="5913633" cy="286537"/>
          </a:xfrm>
          <a:prstGeom prst="rect">
            <a:avLst/>
          </a:prstGeom>
        </p:spPr>
      </p:pic>
      <p:pic>
        <p:nvPicPr>
          <p:cNvPr id="41" name="Picture 40">
            <a:extLst>
              <a:ext uri="{FF2B5EF4-FFF2-40B4-BE49-F238E27FC236}">
                <a16:creationId xmlns:a16="http://schemas.microsoft.com/office/drawing/2014/main" id="{584BB316-3893-4D3C-A663-105E55BD0C7F}"/>
              </a:ext>
            </a:extLst>
          </p:cNvPr>
          <p:cNvPicPr>
            <a:picLocks noChangeAspect="1"/>
          </p:cNvPicPr>
          <p:nvPr/>
        </p:nvPicPr>
        <p:blipFill>
          <a:blip r:embed="rId13"/>
          <a:stretch>
            <a:fillRect/>
          </a:stretch>
        </p:blipFill>
        <p:spPr>
          <a:xfrm>
            <a:off x="700783" y="3917815"/>
            <a:ext cx="5913633" cy="451143"/>
          </a:xfrm>
          <a:prstGeom prst="rect">
            <a:avLst/>
          </a:prstGeom>
        </p:spPr>
      </p:pic>
      <p:pic>
        <p:nvPicPr>
          <p:cNvPr id="43" name="Picture 42">
            <a:extLst>
              <a:ext uri="{FF2B5EF4-FFF2-40B4-BE49-F238E27FC236}">
                <a16:creationId xmlns:a16="http://schemas.microsoft.com/office/drawing/2014/main" id="{B17D0D73-98C6-4B12-9146-7CD74D5F9715}"/>
              </a:ext>
            </a:extLst>
          </p:cNvPr>
          <p:cNvPicPr>
            <a:picLocks noChangeAspect="1"/>
          </p:cNvPicPr>
          <p:nvPr/>
        </p:nvPicPr>
        <p:blipFill>
          <a:blip r:embed="rId14"/>
          <a:stretch>
            <a:fillRect/>
          </a:stretch>
        </p:blipFill>
        <p:spPr>
          <a:xfrm>
            <a:off x="733120" y="4374915"/>
            <a:ext cx="5913633" cy="451143"/>
          </a:xfrm>
          <a:prstGeom prst="rect">
            <a:avLst/>
          </a:prstGeom>
        </p:spPr>
      </p:pic>
      <p:pic>
        <p:nvPicPr>
          <p:cNvPr id="55" name="Picture 54">
            <a:extLst>
              <a:ext uri="{FF2B5EF4-FFF2-40B4-BE49-F238E27FC236}">
                <a16:creationId xmlns:a16="http://schemas.microsoft.com/office/drawing/2014/main" id="{C8B88240-4D8F-490E-AF39-6E8DB19CABAC}"/>
              </a:ext>
            </a:extLst>
          </p:cNvPr>
          <p:cNvPicPr>
            <a:picLocks noChangeAspect="1"/>
          </p:cNvPicPr>
          <p:nvPr/>
        </p:nvPicPr>
        <p:blipFill>
          <a:blip r:embed="rId15"/>
          <a:stretch>
            <a:fillRect/>
          </a:stretch>
        </p:blipFill>
        <p:spPr>
          <a:xfrm>
            <a:off x="707110" y="4823186"/>
            <a:ext cx="5925826" cy="768163"/>
          </a:xfrm>
          <a:prstGeom prst="rect">
            <a:avLst/>
          </a:prstGeom>
        </p:spPr>
      </p:pic>
      <p:pic>
        <p:nvPicPr>
          <p:cNvPr id="57" name="Picture 56">
            <a:extLst>
              <a:ext uri="{FF2B5EF4-FFF2-40B4-BE49-F238E27FC236}">
                <a16:creationId xmlns:a16="http://schemas.microsoft.com/office/drawing/2014/main" id="{D222101E-6DD0-4FFB-8167-B19724D66FE4}"/>
              </a:ext>
            </a:extLst>
          </p:cNvPr>
          <p:cNvPicPr>
            <a:picLocks noChangeAspect="1"/>
          </p:cNvPicPr>
          <p:nvPr/>
        </p:nvPicPr>
        <p:blipFill>
          <a:blip r:embed="rId16"/>
          <a:stretch>
            <a:fillRect/>
          </a:stretch>
        </p:blipFill>
        <p:spPr>
          <a:xfrm>
            <a:off x="465093" y="5542263"/>
            <a:ext cx="5913633" cy="286537"/>
          </a:xfrm>
          <a:prstGeom prst="rect">
            <a:avLst/>
          </a:prstGeom>
        </p:spPr>
      </p:pic>
      <p:pic>
        <p:nvPicPr>
          <p:cNvPr id="59" name="Picture 58">
            <a:extLst>
              <a:ext uri="{FF2B5EF4-FFF2-40B4-BE49-F238E27FC236}">
                <a16:creationId xmlns:a16="http://schemas.microsoft.com/office/drawing/2014/main" id="{62A26DDB-F0AC-40F3-A4AB-3269741AE81B}"/>
              </a:ext>
            </a:extLst>
          </p:cNvPr>
          <p:cNvPicPr>
            <a:picLocks noChangeAspect="1"/>
          </p:cNvPicPr>
          <p:nvPr/>
        </p:nvPicPr>
        <p:blipFill>
          <a:blip r:embed="rId17"/>
          <a:stretch>
            <a:fillRect/>
          </a:stretch>
        </p:blipFill>
        <p:spPr>
          <a:xfrm>
            <a:off x="483382" y="5878211"/>
            <a:ext cx="5913633" cy="451143"/>
          </a:xfrm>
          <a:prstGeom prst="rect">
            <a:avLst/>
          </a:prstGeom>
        </p:spPr>
      </p:pic>
      <p:pic>
        <p:nvPicPr>
          <p:cNvPr id="61" name="Picture 60">
            <a:extLst>
              <a:ext uri="{FF2B5EF4-FFF2-40B4-BE49-F238E27FC236}">
                <a16:creationId xmlns:a16="http://schemas.microsoft.com/office/drawing/2014/main" id="{CF662090-38BC-49FE-B4CD-1565FF7E8572}"/>
              </a:ext>
            </a:extLst>
          </p:cNvPr>
          <p:cNvPicPr>
            <a:picLocks noChangeAspect="1"/>
          </p:cNvPicPr>
          <p:nvPr/>
        </p:nvPicPr>
        <p:blipFill>
          <a:blip r:embed="rId18"/>
          <a:stretch>
            <a:fillRect/>
          </a:stretch>
        </p:blipFill>
        <p:spPr>
          <a:xfrm>
            <a:off x="483382" y="6359465"/>
            <a:ext cx="5919729" cy="609653"/>
          </a:xfrm>
          <a:prstGeom prst="rect">
            <a:avLst/>
          </a:prstGeom>
        </p:spPr>
      </p:pic>
      <p:pic>
        <p:nvPicPr>
          <p:cNvPr id="63" name="Picture 62">
            <a:extLst>
              <a:ext uri="{FF2B5EF4-FFF2-40B4-BE49-F238E27FC236}">
                <a16:creationId xmlns:a16="http://schemas.microsoft.com/office/drawing/2014/main" id="{02138D11-12F1-42CA-AE4C-211350D1CC88}"/>
              </a:ext>
            </a:extLst>
          </p:cNvPr>
          <p:cNvPicPr>
            <a:picLocks noChangeAspect="1"/>
          </p:cNvPicPr>
          <p:nvPr/>
        </p:nvPicPr>
        <p:blipFill>
          <a:blip r:embed="rId19"/>
          <a:stretch>
            <a:fillRect/>
          </a:stretch>
        </p:blipFill>
        <p:spPr>
          <a:xfrm>
            <a:off x="483382" y="7009139"/>
            <a:ext cx="5913633" cy="609653"/>
          </a:xfrm>
          <a:prstGeom prst="rect">
            <a:avLst/>
          </a:prstGeom>
        </p:spPr>
      </p:pic>
      <p:pic>
        <p:nvPicPr>
          <p:cNvPr id="65" name="Picture 64">
            <a:extLst>
              <a:ext uri="{FF2B5EF4-FFF2-40B4-BE49-F238E27FC236}">
                <a16:creationId xmlns:a16="http://schemas.microsoft.com/office/drawing/2014/main" id="{29F4349D-E2D7-4E74-880E-41750929820C}"/>
              </a:ext>
            </a:extLst>
          </p:cNvPr>
          <p:cNvPicPr>
            <a:picLocks noChangeAspect="1"/>
          </p:cNvPicPr>
          <p:nvPr/>
        </p:nvPicPr>
        <p:blipFill>
          <a:blip r:embed="rId20"/>
          <a:stretch>
            <a:fillRect/>
          </a:stretch>
        </p:blipFill>
        <p:spPr>
          <a:xfrm>
            <a:off x="489478" y="7641510"/>
            <a:ext cx="5913633" cy="451143"/>
          </a:xfrm>
          <a:prstGeom prst="rect">
            <a:avLst/>
          </a:prstGeom>
        </p:spPr>
      </p:pic>
      <p:pic>
        <p:nvPicPr>
          <p:cNvPr id="67" name="Picture 66">
            <a:extLst>
              <a:ext uri="{FF2B5EF4-FFF2-40B4-BE49-F238E27FC236}">
                <a16:creationId xmlns:a16="http://schemas.microsoft.com/office/drawing/2014/main" id="{7F640B27-7A2F-4339-9235-E7A5587379FC}"/>
              </a:ext>
            </a:extLst>
          </p:cNvPr>
          <p:cNvPicPr>
            <a:picLocks noChangeAspect="1"/>
          </p:cNvPicPr>
          <p:nvPr/>
        </p:nvPicPr>
        <p:blipFill>
          <a:blip r:embed="rId21"/>
          <a:stretch>
            <a:fillRect/>
          </a:stretch>
        </p:blipFill>
        <p:spPr>
          <a:xfrm>
            <a:off x="483382" y="8115371"/>
            <a:ext cx="5913633" cy="609653"/>
          </a:xfrm>
          <a:prstGeom prst="rect">
            <a:avLst/>
          </a:prstGeom>
        </p:spPr>
      </p:pic>
      <p:pic>
        <p:nvPicPr>
          <p:cNvPr id="69" name="Picture 68">
            <a:extLst>
              <a:ext uri="{FF2B5EF4-FFF2-40B4-BE49-F238E27FC236}">
                <a16:creationId xmlns:a16="http://schemas.microsoft.com/office/drawing/2014/main" id="{0E39B18F-B5ED-4145-BE46-D5635218C167}"/>
              </a:ext>
            </a:extLst>
          </p:cNvPr>
          <p:cNvPicPr>
            <a:picLocks noChangeAspect="1"/>
          </p:cNvPicPr>
          <p:nvPr/>
        </p:nvPicPr>
        <p:blipFill>
          <a:blip r:embed="rId22"/>
          <a:stretch>
            <a:fillRect/>
          </a:stretch>
        </p:blipFill>
        <p:spPr>
          <a:xfrm>
            <a:off x="465093" y="8747742"/>
            <a:ext cx="5931922" cy="768163"/>
          </a:xfrm>
          <a:prstGeom prst="rect">
            <a:avLst/>
          </a:prstGeom>
        </p:spPr>
      </p:pic>
    </p:spTree>
    <p:extLst>
      <p:ext uri="{BB962C8B-B14F-4D97-AF65-F5344CB8AC3E}">
        <p14:creationId xmlns:p14="http://schemas.microsoft.com/office/powerpoint/2010/main" val="69137012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BB8A87B4-8BC4-4FB9-B22C-D4A462CF263C}"/>
              </a:ext>
            </a:extLst>
          </p:cNvPr>
          <p:cNvPicPr>
            <a:picLocks noChangeAspect="1"/>
          </p:cNvPicPr>
          <p:nvPr/>
        </p:nvPicPr>
        <p:blipFill>
          <a:blip r:embed="rId2"/>
          <a:stretch>
            <a:fillRect/>
          </a:stretch>
        </p:blipFill>
        <p:spPr>
          <a:xfrm>
            <a:off x="425565" y="54704"/>
            <a:ext cx="1816765" cy="542591"/>
          </a:xfrm>
          <a:prstGeom prst="rect">
            <a:avLst/>
          </a:prstGeom>
        </p:spPr>
      </p:pic>
      <p:pic>
        <p:nvPicPr>
          <p:cNvPr id="9" name="Picture 8">
            <a:extLst>
              <a:ext uri="{FF2B5EF4-FFF2-40B4-BE49-F238E27FC236}">
                <a16:creationId xmlns:a16="http://schemas.microsoft.com/office/drawing/2014/main" id="{3D26B5AC-3CED-4247-81F5-1F75C512F8F7}"/>
              </a:ext>
            </a:extLst>
          </p:cNvPr>
          <p:cNvPicPr>
            <a:picLocks noChangeAspect="1"/>
          </p:cNvPicPr>
          <p:nvPr/>
        </p:nvPicPr>
        <p:blipFill>
          <a:blip r:embed="rId3"/>
          <a:stretch>
            <a:fillRect/>
          </a:stretch>
        </p:blipFill>
        <p:spPr>
          <a:xfrm>
            <a:off x="497062" y="424058"/>
            <a:ext cx="865707" cy="341406"/>
          </a:xfrm>
          <a:prstGeom prst="rect">
            <a:avLst/>
          </a:prstGeom>
        </p:spPr>
      </p:pic>
      <p:pic>
        <p:nvPicPr>
          <p:cNvPr id="11" name="Picture 10">
            <a:extLst>
              <a:ext uri="{FF2B5EF4-FFF2-40B4-BE49-F238E27FC236}">
                <a16:creationId xmlns:a16="http://schemas.microsoft.com/office/drawing/2014/main" id="{72133E53-76E8-49F6-9C58-1F1A26F8088B}"/>
              </a:ext>
            </a:extLst>
          </p:cNvPr>
          <p:cNvPicPr>
            <a:picLocks noChangeAspect="1"/>
          </p:cNvPicPr>
          <p:nvPr/>
        </p:nvPicPr>
        <p:blipFill>
          <a:blip r:embed="rId4"/>
          <a:stretch>
            <a:fillRect/>
          </a:stretch>
        </p:blipFill>
        <p:spPr>
          <a:xfrm>
            <a:off x="550852" y="3557199"/>
            <a:ext cx="1853345" cy="335309"/>
          </a:xfrm>
          <a:prstGeom prst="rect">
            <a:avLst/>
          </a:prstGeom>
        </p:spPr>
      </p:pic>
      <p:pic>
        <p:nvPicPr>
          <p:cNvPr id="13" name="Picture 12">
            <a:extLst>
              <a:ext uri="{FF2B5EF4-FFF2-40B4-BE49-F238E27FC236}">
                <a16:creationId xmlns:a16="http://schemas.microsoft.com/office/drawing/2014/main" id="{C258AF7B-4D4A-4095-A579-4990F9BF4B2E}"/>
              </a:ext>
            </a:extLst>
          </p:cNvPr>
          <p:cNvPicPr>
            <a:picLocks noChangeAspect="1"/>
          </p:cNvPicPr>
          <p:nvPr/>
        </p:nvPicPr>
        <p:blipFill>
          <a:blip r:embed="rId5"/>
          <a:stretch>
            <a:fillRect/>
          </a:stretch>
        </p:blipFill>
        <p:spPr>
          <a:xfrm>
            <a:off x="548970" y="728160"/>
            <a:ext cx="5913633" cy="609653"/>
          </a:xfrm>
          <a:prstGeom prst="rect">
            <a:avLst/>
          </a:prstGeom>
        </p:spPr>
      </p:pic>
      <p:pic>
        <p:nvPicPr>
          <p:cNvPr id="19" name="Picture 18">
            <a:extLst>
              <a:ext uri="{FF2B5EF4-FFF2-40B4-BE49-F238E27FC236}">
                <a16:creationId xmlns:a16="http://schemas.microsoft.com/office/drawing/2014/main" id="{1D9A04AF-7609-4F1B-87E4-EA0DEAFD4249}"/>
              </a:ext>
            </a:extLst>
          </p:cNvPr>
          <p:cNvPicPr>
            <a:picLocks noChangeAspect="1"/>
          </p:cNvPicPr>
          <p:nvPr/>
        </p:nvPicPr>
        <p:blipFill>
          <a:blip r:embed="rId6"/>
          <a:stretch>
            <a:fillRect/>
          </a:stretch>
        </p:blipFill>
        <p:spPr>
          <a:xfrm>
            <a:off x="548970" y="1373320"/>
            <a:ext cx="5913633" cy="896190"/>
          </a:xfrm>
          <a:prstGeom prst="rect">
            <a:avLst/>
          </a:prstGeom>
        </p:spPr>
      </p:pic>
      <p:pic>
        <p:nvPicPr>
          <p:cNvPr id="23" name="Picture 22">
            <a:extLst>
              <a:ext uri="{FF2B5EF4-FFF2-40B4-BE49-F238E27FC236}">
                <a16:creationId xmlns:a16="http://schemas.microsoft.com/office/drawing/2014/main" id="{9DD62E14-B9E2-43EA-BA52-5D3AFDBE0D5C}"/>
              </a:ext>
            </a:extLst>
          </p:cNvPr>
          <p:cNvPicPr>
            <a:picLocks noChangeAspect="1"/>
          </p:cNvPicPr>
          <p:nvPr/>
        </p:nvPicPr>
        <p:blipFill>
          <a:blip r:embed="rId7"/>
          <a:stretch>
            <a:fillRect/>
          </a:stretch>
        </p:blipFill>
        <p:spPr>
          <a:xfrm>
            <a:off x="548970" y="2302978"/>
            <a:ext cx="5913633" cy="585267"/>
          </a:xfrm>
          <a:prstGeom prst="rect">
            <a:avLst/>
          </a:prstGeom>
        </p:spPr>
      </p:pic>
      <p:pic>
        <p:nvPicPr>
          <p:cNvPr id="25" name="Picture 24">
            <a:extLst>
              <a:ext uri="{FF2B5EF4-FFF2-40B4-BE49-F238E27FC236}">
                <a16:creationId xmlns:a16="http://schemas.microsoft.com/office/drawing/2014/main" id="{ED7FE1D8-0EFC-4C91-8929-39D48997829F}"/>
              </a:ext>
            </a:extLst>
          </p:cNvPr>
          <p:cNvPicPr>
            <a:picLocks noChangeAspect="1"/>
          </p:cNvPicPr>
          <p:nvPr/>
        </p:nvPicPr>
        <p:blipFill>
          <a:blip r:embed="rId8"/>
          <a:stretch>
            <a:fillRect/>
          </a:stretch>
        </p:blipFill>
        <p:spPr>
          <a:xfrm>
            <a:off x="548970" y="2915617"/>
            <a:ext cx="5913633" cy="591363"/>
          </a:xfrm>
          <a:prstGeom prst="rect">
            <a:avLst/>
          </a:prstGeom>
        </p:spPr>
      </p:pic>
      <p:pic>
        <p:nvPicPr>
          <p:cNvPr id="27" name="Picture 26">
            <a:extLst>
              <a:ext uri="{FF2B5EF4-FFF2-40B4-BE49-F238E27FC236}">
                <a16:creationId xmlns:a16="http://schemas.microsoft.com/office/drawing/2014/main" id="{285B5D81-E673-4C69-8441-001B14D6703A}"/>
              </a:ext>
            </a:extLst>
          </p:cNvPr>
          <p:cNvPicPr>
            <a:picLocks noChangeAspect="1"/>
          </p:cNvPicPr>
          <p:nvPr/>
        </p:nvPicPr>
        <p:blipFill>
          <a:blip r:embed="rId9"/>
          <a:stretch>
            <a:fillRect/>
          </a:stretch>
        </p:blipFill>
        <p:spPr>
          <a:xfrm>
            <a:off x="548970" y="3947698"/>
            <a:ext cx="5913633" cy="432854"/>
          </a:xfrm>
          <a:prstGeom prst="rect">
            <a:avLst/>
          </a:prstGeom>
        </p:spPr>
      </p:pic>
      <p:pic>
        <p:nvPicPr>
          <p:cNvPr id="29" name="Picture 28">
            <a:extLst>
              <a:ext uri="{FF2B5EF4-FFF2-40B4-BE49-F238E27FC236}">
                <a16:creationId xmlns:a16="http://schemas.microsoft.com/office/drawing/2014/main" id="{C9CE4FB7-E5B4-4789-BFE1-1192D3C378EA}"/>
              </a:ext>
            </a:extLst>
          </p:cNvPr>
          <p:cNvPicPr>
            <a:picLocks noChangeAspect="1"/>
          </p:cNvPicPr>
          <p:nvPr/>
        </p:nvPicPr>
        <p:blipFill>
          <a:blip r:embed="rId10"/>
          <a:stretch>
            <a:fillRect/>
          </a:stretch>
        </p:blipFill>
        <p:spPr>
          <a:xfrm>
            <a:off x="548970" y="4375830"/>
            <a:ext cx="5913633" cy="432854"/>
          </a:xfrm>
          <a:prstGeom prst="rect">
            <a:avLst/>
          </a:prstGeom>
        </p:spPr>
      </p:pic>
      <p:pic>
        <p:nvPicPr>
          <p:cNvPr id="31" name="Picture 30">
            <a:extLst>
              <a:ext uri="{FF2B5EF4-FFF2-40B4-BE49-F238E27FC236}">
                <a16:creationId xmlns:a16="http://schemas.microsoft.com/office/drawing/2014/main" id="{FF3EC8D4-8721-4301-A94D-E0EE5CA2DBE8}"/>
              </a:ext>
            </a:extLst>
          </p:cNvPr>
          <p:cNvPicPr>
            <a:picLocks noChangeAspect="1"/>
          </p:cNvPicPr>
          <p:nvPr/>
        </p:nvPicPr>
        <p:blipFill>
          <a:blip r:embed="rId11"/>
          <a:stretch>
            <a:fillRect/>
          </a:stretch>
        </p:blipFill>
        <p:spPr>
          <a:xfrm>
            <a:off x="548970" y="4831730"/>
            <a:ext cx="5913633" cy="432854"/>
          </a:xfrm>
          <a:prstGeom prst="rect">
            <a:avLst/>
          </a:prstGeom>
        </p:spPr>
      </p:pic>
      <p:pic>
        <p:nvPicPr>
          <p:cNvPr id="33" name="Picture 32">
            <a:extLst>
              <a:ext uri="{FF2B5EF4-FFF2-40B4-BE49-F238E27FC236}">
                <a16:creationId xmlns:a16="http://schemas.microsoft.com/office/drawing/2014/main" id="{75ACDE0E-0C4F-44EE-924A-5F67424C701F}"/>
              </a:ext>
            </a:extLst>
          </p:cNvPr>
          <p:cNvPicPr>
            <a:picLocks noChangeAspect="1"/>
          </p:cNvPicPr>
          <p:nvPr/>
        </p:nvPicPr>
        <p:blipFill>
          <a:blip r:embed="rId12"/>
          <a:stretch>
            <a:fillRect/>
          </a:stretch>
        </p:blipFill>
        <p:spPr>
          <a:xfrm>
            <a:off x="548969" y="5284115"/>
            <a:ext cx="5913633" cy="286537"/>
          </a:xfrm>
          <a:prstGeom prst="rect">
            <a:avLst/>
          </a:prstGeom>
        </p:spPr>
      </p:pic>
      <p:pic>
        <p:nvPicPr>
          <p:cNvPr id="35" name="Picture 34">
            <a:extLst>
              <a:ext uri="{FF2B5EF4-FFF2-40B4-BE49-F238E27FC236}">
                <a16:creationId xmlns:a16="http://schemas.microsoft.com/office/drawing/2014/main" id="{0ECC90B7-5F07-426F-9322-1F1F5F5F0CF2}"/>
              </a:ext>
            </a:extLst>
          </p:cNvPr>
          <p:cNvPicPr>
            <a:picLocks noChangeAspect="1"/>
          </p:cNvPicPr>
          <p:nvPr/>
        </p:nvPicPr>
        <p:blipFill>
          <a:blip r:embed="rId13"/>
          <a:stretch>
            <a:fillRect/>
          </a:stretch>
        </p:blipFill>
        <p:spPr>
          <a:xfrm>
            <a:off x="548969" y="5616313"/>
            <a:ext cx="5913633" cy="286537"/>
          </a:xfrm>
          <a:prstGeom prst="rect">
            <a:avLst/>
          </a:prstGeom>
        </p:spPr>
      </p:pic>
      <p:pic>
        <p:nvPicPr>
          <p:cNvPr id="37" name="Picture 36">
            <a:extLst>
              <a:ext uri="{FF2B5EF4-FFF2-40B4-BE49-F238E27FC236}">
                <a16:creationId xmlns:a16="http://schemas.microsoft.com/office/drawing/2014/main" id="{4D6FC0C6-0CBA-47BE-8801-A2B28F383140}"/>
              </a:ext>
            </a:extLst>
          </p:cNvPr>
          <p:cNvPicPr>
            <a:picLocks noChangeAspect="1"/>
          </p:cNvPicPr>
          <p:nvPr/>
        </p:nvPicPr>
        <p:blipFill>
          <a:blip r:embed="rId14"/>
          <a:stretch>
            <a:fillRect/>
          </a:stretch>
        </p:blipFill>
        <p:spPr>
          <a:xfrm>
            <a:off x="756899" y="5933290"/>
            <a:ext cx="5913633" cy="286537"/>
          </a:xfrm>
          <a:prstGeom prst="rect">
            <a:avLst/>
          </a:prstGeom>
        </p:spPr>
      </p:pic>
      <p:pic>
        <p:nvPicPr>
          <p:cNvPr id="39" name="Picture 38">
            <a:extLst>
              <a:ext uri="{FF2B5EF4-FFF2-40B4-BE49-F238E27FC236}">
                <a16:creationId xmlns:a16="http://schemas.microsoft.com/office/drawing/2014/main" id="{F727D429-0CBF-43EC-A4F7-68ACEA78E4C7}"/>
              </a:ext>
            </a:extLst>
          </p:cNvPr>
          <p:cNvPicPr>
            <a:picLocks noChangeAspect="1"/>
          </p:cNvPicPr>
          <p:nvPr/>
        </p:nvPicPr>
        <p:blipFill>
          <a:blip r:embed="rId15"/>
          <a:stretch>
            <a:fillRect/>
          </a:stretch>
        </p:blipFill>
        <p:spPr>
          <a:xfrm>
            <a:off x="755017" y="6238645"/>
            <a:ext cx="5913633" cy="438950"/>
          </a:xfrm>
          <a:prstGeom prst="rect">
            <a:avLst/>
          </a:prstGeom>
        </p:spPr>
      </p:pic>
      <p:pic>
        <p:nvPicPr>
          <p:cNvPr id="41" name="Picture 40">
            <a:extLst>
              <a:ext uri="{FF2B5EF4-FFF2-40B4-BE49-F238E27FC236}">
                <a16:creationId xmlns:a16="http://schemas.microsoft.com/office/drawing/2014/main" id="{E8E2EAF7-B921-48D4-B028-2A640B2E3CD5}"/>
              </a:ext>
            </a:extLst>
          </p:cNvPr>
          <p:cNvPicPr>
            <a:picLocks noChangeAspect="1"/>
          </p:cNvPicPr>
          <p:nvPr/>
        </p:nvPicPr>
        <p:blipFill>
          <a:blip r:embed="rId16"/>
          <a:stretch>
            <a:fillRect/>
          </a:stretch>
        </p:blipFill>
        <p:spPr>
          <a:xfrm>
            <a:off x="755016" y="6663529"/>
            <a:ext cx="5913633" cy="597460"/>
          </a:xfrm>
          <a:prstGeom prst="rect">
            <a:avLst/>
          </a:prstGeom>
        </p:spPr>
      </p:pic>
      <p:pic>
        <p:nvPicPr>
          <p:cNvPr id="43" name="Picture 42">
            <a:extLst>
              <a:ext uri="{FF2B5EF4-FFF2-40B4-BE49-F238E27FC236}">
                <a16:creationId xmlns:a16="http://schemas.microsoft.com/office/drawing/2014/main" id="{6C5045EC-E646-41FE-9D07-27DED1D4275F}"/>
              </a:ext>
            </a:extLst>
          </p:cNvPr>
          <p:cNvPicPr>
            <a:picLocks noChangeAspect="1"/>
          </p:cNvPicPr>
          <p:nvPr/>
        </p:nvPicPr>
        <p:blipFill>
          <a:blip r:embed="rId17"/>
          <a:stretch>
            <a:fillRect/>
          </a:stretch>
        </p:blipFill>
        <p:spPr>
          <a:xfrm>
            <a:off x="755016" y="7230827"/>
            <a:ext cx="5913633" cy="451143"/>
          </a:xfrm>
          <a:prstGeom prst="rect">
            <a:avLst/>
          </a:prstGeom>
        </p:spPr>
      </p:pic>
    </p:spTree>
    <p:extLst>
      <p:ext uri="{BB962C8B-B14F-4D97-AF65-F5344CB8AC3E}">
        <p14:creationId xmlns:p14="http://schemas.microsoft.com/office/powerpoint/2010/main" val="68369818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1">
                <a:tint val="93000"/>
                <a:satMod val="150000"/>
                <a:shade val="98000"/>
                <a:lumMod val="102000"/>
              </a:schemeClr>
            </a:gs>
            <a:gs pos="50000">
              <a:schemeClr val="bg1">
                <a:tint val="98000"/>
                <a:satMod val="130000"/>
                <a:shade val="90000"/>
                <a:lumMod val="103000"/>
              </a:schemeClr>
            </a:gs>
            <a:gs pos="100000">
              <a:schemeClr val="bg1">
                <a:shade val="63000"/>
                <a:satMod val="120000"/>
              </a:schemeClr>
            </a:gs>
          </a:gsLst>
          <a:lin ang="5400000" scaled="0"/>
        </a:gradFill>
        <a:effectLst/>
      </p:bgPr>
    </p:bg>
    <p:spTree>
      <p:nvGrpSpPr>
        <p:cNvPr id="1" name=""/>
        <p:cNvGrpSpPr/>
        <p:nvPr/>
      </p:nvGrpSpPr>
      <p:grpSpPr>
        <a:xfrm>
          <a:off x="0" y="0"/>
          <a:ext cx="0" cy="0"/>
          <a:chOff x="0" y="0"/>
          <a:chExt cx="0" cy="0"/>
        </a:xfrm>
      </p:grpSpPr>
      <p:pic>
        <p:nvPicPr>
          <p:cNvPr id="12" name="Picture 11" descr="Text, letter&#10;&#10;Description automatically generated">
            <a:extLst>
              <a:ext uri="{FF2B5EF4-FFF2-40B4-BE49-F238E27FC236}">
                <a16:creationId xmlns:a16="http://schemas.microsoft.com/office/drawing/2014/main" id="{37133421-A893-48F2-B316-BEFB023A3536}"/>
              </a:ext>
            </a:extLst>
          </p:cNvPr>
          <p:cNvPicPr>
            <a:picLocks noChangeAspect="1"/>
          </p:cNvPicPr>
          <p:nvPr/>
        </p:nvPicPr>
        <p:blipFill rotWithShape="1">
          <a:blip r:embed="rId2"/>
          <a:srcRect r="4341" b="-1"/>
          <a:stretch/>
        </p:blipFill>
        <p:spPr>
          <a:xfrm rot="21480000">
            <a:off x="683154" y="1213983"/>
            <a:ext cx="5949796" cy="7149242"/>
          </a:xfrm>
          <a:prstGeom prst="rect">
            <a:avLst/>
          </a:prstGeom>
        </p:spPr>
      </p:pic>
    </p:spTree>
    <p:extLst>
      <p:ext uri="{BB962C8B-B14F-4D97-AF65-F5344CB8AC3E}">
        <p14:creationId xmlns:p14="http://schemas.microsoft.com/office/powerpoint/2010/main" val="294646910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D187604B-B4E8-482D-A2BF-A34E0ACDDD22}"/>
              </a:ext>
            </a:extLst>
          </p:cNvPr>
          <p:cNvSpPr txBox="1"/>
          <p:nvPr/>
        </p:nvSpPr>
        <p:spPr>
          <a:xfrm>
            <a:off x="554639" y="47627"/>
            <a:ext cx="1701171" cy="399789"/>
          </a:xfrm>
          <a:prstGeom prst="rect">
            <a:avLst/>
          </a:prstGeom>
          <a:noFill/>
        </p:spPr>
        <p:txBody>
          <a:bodyPr wrap="none" rtlCol="0">
            <a:spAutoFit/>
          </a:bodyPr>
          <a:lstStyle/>
          <a:p>
            <a:r>
              <a:rPr lang="en-US" sz="1998" dirty="0"/>
              <a:t>Standards List:</a:t>
            </a:r>
          </a:p>
        </p:txBody>
      </p:sp>
      <p:sp>
        <p:nvSpPr>
          <p:cNvPr id="2" name="TextBox 1">
            <a:extLst>
              <a:ext uri="{FF2B5EF4-FFF2-40B4-BE49-F238E27FC236}">
                <a16:creationId xmlns:a16="http://schemas.microsoft.com/office/drawing/2014/main" id="{75425388-1E6B-4FA4-BB80-25D0802F42AB}"/>
              </a:ext>
            </a:extLst>
          </p:cNvPr>
          <p:cNvSpPr txBox="1"/>
          <p:nvPr/>
        </p:nvSpPr>
        <p:spPr>
          <a:xfrm>
            <a:off x="554640" y="435425"/>
            <a:ext cx="2714141" cy="286232"/>
          </a:xfrm>
          <a:prstGeom prst="rect">
            <a:avLst/>
          </a:prstGeom>
          <a:noFill/>
        </p:spPr>
        <p:txBody>
          <a:bodyPr wrap="none" rtlCol="0">
            <a:spAutoFit/>
          </a:bodyPr>
          <a:lstStyle/>
          <a:p>
            <a:r>
              <a:rPr lang="en-US" sz="1260" b="1" dirty="0"/>
              <a:t>Ratios and Proportional Relationships</a:t>
            </a:r>
          </a:p>
        </p:txBody>
      </p:sp>
      <p:sp>
        <p:nvSpPr>
          <p:cNvPr id="17" name="TextBox 16">
            <a:extLst>
              <a:ext uri="{FF2B5EF4-FFF2-40B4-BE49-F238E27FC236}">
                <a16:creationId xmlns:a16="http://schemas.microsoft.com/office/drawing/2014/main" id="{0980DC75-2DCB-4EAB-9C80-4F9E4DD27B52}"/>
              </a:ext>
            </a:extLst>
          </p:cNvPr>
          <p:cNvSpPr txBox="1"/>
          <p:nvPr/>
        </p:nvSpPr>
        <p:spPr>
          <a:xfrm>
            <a:off x="554639" y="752471"/>
            <a:ext cx="5911751" cy="415498"/>
          </a:xfrm>
          <a:prstGeom prst="rect">
            <a:avLst/>
          </a:prstGeom>
          <a:noFill/>
        </p:spPr>
        <p:txBody>
          <a:bodyPr wrap="square" rtlCol="0">
            <a:spAutoFit/>
          </a:bodyPr>
          <a:lstStyle/>
          <a:p>
            <a:r>
              <a:rPr lang="en-US" sz="1050" b="1" dirty="0"/>
              <a:t>6.RP.A.1  </a:t>
            </a:r>
            <a:r>
              <a:rPr lang="en-US" sz="1050" dirty="0">
                <a:solidFill>
                  <a:srgbClr val="202020"/>
                </a:solidFill>
              </a:rPr>
              <a:t>Understand the concept of a ratio and use ratio language to describe a ratio relationship between two quantities</a:t>
            </a:r>
            <a:endParaRPr lang="en-US" sz="1050" dirty="0"/>
          </a:p>
        </p:txBody>
      </p:sp>
      <p:sp>
        <p:nvSpPr>
          <p:cNvPr id="19" name="TextBox 18">
            <a:extLst>
              <a:ext uri="{FF2B5EF4-FFF2-40B4-BE49-F238E27FC236}">
                <a16:creationId xmlns:a16="http://schemas.microsoft.com/office/drawing/2014/main" id="{44024911-0C28-44A0-B885-ACA2AC3E9E4F}"/>
              </a:ext>
            </a:extLst>
          </p:cNvPr>
          <p:cNvSpPr txBox="1"/>
          <p:nvPr/>
        </p:nvSpPr>
        <p:spPr>
          <a:xfrm>
            <a:off x="554638" y="1231100"/>
            <a:ext cx="5911751" cy="415498"/>
          </a:xfrm>
          <a:prstGeom prst="rect">
            <a:avLst/>
          </a:prstGeom>
          <a:noFill/>
        </p:spPr>
        <p:txBody>
          <a:bodyPr wrap="square" rtlCol="0">
            <a:spAutoFit/>
          </a:bodyPr>
          <a:lstStyle/>
          <a:p>
            <a:r>
              <a:rPr lang="en-US" sz="1050" b="1" dirty="0"/>
              <a:t>6.RP.A.2  </a:t>
            </a:r>
            <a:r>
              <a:rPr lang="en-US" sz="1050" dirty="0">
                <a:solidFill>
                  <a:srgbClr val="202020"/>
                </a:solidFill>
              </a:rPr>
              <a:t>Understand the concept of a unit rate a/b associated with a ratio a:b with b ≠ 0, and use rate language in the context of a ratio relationship.</a:t>
            </a:r>
            <a:endParaRPr lang="en-US" sz="1050" dirty="0"/>
          </a:p>
        </p:txBody>
      </p:sp>
      <p:sp>
        <p:nvSpPr>
          <p:cNvPr id="21" name="TextBox 20">
            <a:extLst>
              <a:ext uri="{FF2B5EF4-FFF2-40B4-BE49-F238E27FC236}">
                <a16:creationId xmlns:a16="http://schemas.microsoft.com/office/drawing/2014/main" id="{DDA78D91-3C6A-41D0-BED2-4C61CBA954B1}"/>
              </a:ext>
            </a:extLst>
          </p:cNvPr>
          <p:cNvSpPr txBox="1"/>
          <p:nvPr/>
        </p:nvSpPr>
        <p:spPr>
          <a:xfrm>
            <a:off x="554638" y="1709729"/>
            <a:ext cx="5911751" cy="415498"/>
          </a:xfrm>
          <a:prstGeom prst="rect">
            <a:avLst/>
          </a:prstGeom>
          <a:noFill/>
        </p:spPr>
        <p:txBody>
          <a:bodyPr wrap="square" rtlCol="0">
            <a:spAutoFit/>
          </a:bodyPr>
          <a:lstStyle/>
          <a:p>
            <a:r>
              <a:rPr lang="en-US" sz="1050" b="1" dirty="0"/>
              <a:t>6.RP.A.3  </a:t>
            </a:r>
            <a:r>
              <a:rPr lang="en-US" sz="1050" dirty="0">
                <a:solidFill>
                  <a:srgbClr val="202020"/>
                </a:solidFill>
              </a:rPr>
              <a:t>Use ratio and rate reasoning to solve real-world and mathematical problems, e.g., by reasoning about tables of equivalent ratios, tape diagrams, double number line diagrams, or equations.</a:t>
            </a:r>
            <a:endParaRPr lang="en-US" sz="1050" dirty="0"/>
          </a:p>
        </p:txBody>
      </p:sp>
      <p:sp>
        <p:nvSpPr>
          <p:cNvPr id="23" name="TextBox 22">
            <a:extLst>
              <a:ext uri="{FF2B5EF4-FFF2-40B4-BE49-F238E27FC236}">
                <a16:creationId xmlns:a16="http://schemas.microsoft.com/office/drawing/2014/main" id="{1B533984-FA68-4FE9-A3DC-2B218BAB9F68}"/>
              </a:ext>
            </a:extLst>
          </p:cNvPr>
          <p:cNvSpPr txBox="1"/>
          <p:nvPr/>
        </p:nvSpPr>
        <p:spPr>
          <a:xfrm>
            <a:off x="756912" y="2349941"/>
            <a:ext cx="5911751" cy="577081"/>
          </a:xfrm>
          <a:prstGeom prst="rect">
            <a:avLst/>
          </a:prstGeom>
          <a:noFill/>
        </p:spPr>
        <p:txBody>
          <a:bodyPr wrap="square" rtlCol="0">
            <a:spAutoFit/>
          </a:bodyPr>
          <a:lstStyle/>
          <a:p>
            <a:r>
              <a:rPr lang="en-US" sz="1050" b="1" dirty="0"/>
              <a:t>6.RP.A.3.A  </a:t>
            </a:r>
            <a:r>
              <a:rPr lang="en-US" sz="1050" dirty="0"/>
              <a:t>Make tables of equivalent ratios relating quantities with whole-number measurements, find missing values in the tables, and plot the pairs of values on the coordinate plane. Use tables to compare ratios.</a:t>
            </a:r>
          </a:p>
        </p:txBody>
      </p:sp>
      <p:sp>
        <p:nvSpPr>
          <p:cNvPr id="27" name="TextBox 26">
            <a:extLst>
              <a:ext uri="{FF2B5EF4-FFF2-40B4-BE49-F238E27FC236}">
                <a16:creationId xmlns:a16="http://schemas.microsoft.com/office/drawing/2014/main" id="{0968A2F9-B3DF-46F2-A7B8-025D18C70C3C}"/>
              </a:ext>
            </a:extLst>
          </p:cNvPr>
          <p:cNvSpPr txBox="1"/>
          <p:nvPr/>
        </p:nvSpPr>
        <p:spPr>
          <a:xfrm>
            <a:off x="760683" y="2990151"/>
            <a:ext cx="5911751" cy="253916"/>
          </a:xfrm>
          <a:prstGeom prst="rect">
            <a:avLst/>
          </a:prstGeom>
          <a:noFill/>
        </p:spPr>
        <p:txBody>
          <a:bodyPr wrap="square" rtlCol="0">
            <a:spAutoFit/>
          </a:bodyPr>
          <a:lstStyle/>
          <a:p>
            <a:r>
              <a:rPr lang="en-US" sz="1050" b="1" dirty="0"/>
              <a:t>6.RP.A.3.B  </a:t>
            </a:r>
            <a:r>
              <a:rPr lang="en-US" sz="1050" dirty="0"/>
              <a:t>Solve unit rate problems including those involving unit pricing and constant speed.</a:t>
            </a:r>
          </a:p>
        </p:txBody>
      </p:sp>
      <p:sp>
        <p:nvSpPr>
          <p:cNvPr id="29" name="TextBox 28">
            <a:extLst>
              <a:ext uri="{FF2B5EF4-FFF2-40B4-BE49-F238E27FC236}">
                <a16:creationId xmlns:a16="http://schemas.microsoft.com/office/drawing/2014/main" id="{B115960B-19E6-4D3E-B834-B466C0F869FE}"/>
              </a:ext>
            </a:extLst>
          </p:cNvPr>
          <p:cNvSpPr txBox="1"/>
          <p:nvPr/>
        </p:nvSpPr>
        <p:spPr>
          <a:xfrm>
            <a:off x="756911" y="3307197"/>
            <a:ext cx="5911751" cy="415498"/>
          </a:xfrm>
          <a:prstGeom prst="rect">
            <a:avLst/>
          </a:prstGeom>
          <a:noFill/>
        </p:spPr>
        <p:txBody>
          <a:bodyPr wrap="square" rtlCol="0">
            <a:spAutoFit/>
          </a:bodyPr>
          <a:lstStyle/>
          <a:p>
            <a:r>
              <a:rPr lang="en-US" sz="1050" b="1" dirty="0"/>
              <a:t>6.RP.A.3.C  </a:t>
            </a:r>
            <a:r>
              <a:rPr lang="en-US" sz="1050" dirty="0">
                <a:solidFill>
                  <a:srgbClr val="202020"/>
                </a:solidFill>
              </a:rPr>
              <a:t>Find a percent of a quantity as a rate per 100 (e.g., 30% of a quantity means 30/100 times the quantity); solve problems involving finding the whole, given a part and the percent.</a:t>
            </a:r>
            <a:endParaRPr lang="en-US" sz="1050" dirty="0"/>
          </a:p>
        </p:txBody>
      </p:sp>
      <p:sp>
        <p:nvSpPr>
          <p:cNvPr id="31" name="TextBox 30">
            <a:extLst>
              <a:ext uri="{FF2B5EF4-FFF2-40B4-BE49-F238E27FC236}">
                <a16:creationId xmlns:a16="http://schemas.microsoft.com/office/drawing/2014/main" id="{2B74A2BB-AB47-409B-A69B-89475FBACE40}"/>
              </a:ext>
            </a:extLst>
          </p:cNvPr>
          <p:cNvSpPr txBox="1"/>
          <p:nvPr/>
        </p:nvSpPr>
        <p:spPr>
          <a:xfrm>
            <a:off x="760682" y="3755215"/>
            <a:ext cx="5911751" cy="415498"/>
          </a:xfrm>
          <a:prstGeom prst="rect">
            <a:avLst/>
          </a:prstGeom>
          <a:noFill/>
        </p:spPr>
        <p:txBody>
          <a:bodyPr wrap="square" rtlCol="0">
            <a:spAutoFit/>
          </a:bodyPr>
          <a:lstStyle/>
          <a:p>
            <a:r>
              <a:rPr lang="en-US" sz="1050" b="1" dirty="0"/>
              <a:t>6.RP.A.3.D  </a:t>
            </a:r>
            <a:r>
              <a:rPr lang="en-US" sz="1050" dirty="0">
                <a:solidFill>
                  <a:srgbClr val="202020"/>
                </a:solidFill>
              </a:rPr>
              <a:t>Use ratio reasoning to convert measurement units; manipulate and transform units appropriately when multiplying or dividing quantities.</a:t>
            </a:r>
            <a:endParaRPr lang="en-US" sz="1050" dirty="0"/>
          </a:p>
        </p:txBody>
      </p:sp>
      <p:sp>
        <p:nvSpPr>
          <p:cNvPr id="47" name="TextBox 46">
            <a:extLst>
              <a:ext uri="{FF2B5EF4-FFF2-40B4-BE49-F238E27FC236}">
                <a16:creationId xmlns:a16="http://schemas.microsoft.com/office/drawing/2014/main" id="{6362D903-7645-41E7-9A14-168B953C08CE}"/>
              </a:ext>
            </a:extLst>
          </p:cNvPr>
          <p:cNvSpPr txBox="1"/>
          <p:nvPr/>
        </p:nvSpPr>
        <p:spPr>
          <a:xfrm>
            <a:off x="550865" y="4294557"/>
            <a:ext cx="1536896" cy="286232"/>
          </a:xfrm>
          <a:prstGeom prst="rect">
            <a:avLst/>
          </a:prstGeom>
          <a:noFill/>
        </p:spPr>
        <p:txBody>
          <a:bodyPr wrap="none" rtlCol="0">
            <a:spAutoFit/>
          </a:bodyPr>
          <a:lstStyle/>
          <a:p>
            <a:r>
              <a:rPr lang="en-US" sz="1260" b="1" dirty="0"/>
              <a:t>The Number System</a:t>
            </a:r>
          </a:p>
        </p:txBody>
      </p:sp>
      <p:sp>
        <p:nvSpPr>
          <p:cNvPr id="49" name="TextBox 48">
            <a:extLst>
              <a:ext uri="{FF2B5EF4-FFF2-40B4-BE49-F238E27FC236}">
                <a16:creationId xmlns:a16="http://schemas.microsoft.com/office/drawing/2014/main" id="{7F8DA9CF-651C-4F05-B652-AC240FA8E43F}"/>
              </a:ext>
            </a:extLst>
          </p:cNvPr>
          <p:cNvSpPr txBox="1"/>
          <p:nvPr/>
        </p:nvSpPr>
        <p:spPr>
          <a:xfrm>
            <a:off x="550865" y="4611604"/>
            <a:ext cx="5911751" cy="415498"/>
          </a:xfrm>
          <a:prstGeom prst="rect">
            <a:avLst/>
          </a:prstGeom>
          <a:noFill/>
        </p:spPr>
        <p:txBody>
          <a:bodyPr wrap="square" rtlCol="0">
            <a:spAutoFit/>
          </a:bodyPr>
          <a:lstStyle/>
          <a:p>
            <a:r>
              <a:rPr lang="en-US" sz="1050" b="1" dirty="0"/>
              <a:t>6.NS.A.1  </a:t>
            </a:r>
            <a:r>
              <a:rPr lang="en-US" sz="1050" dirty="0">
                <a:solidFill>
                  <a:srgbClr val="202020"/>
                </a:solidFill>
              </a:rPr>
              <a:t>Interpret and compute quotients of fractions, and solve word problems involving division of fractions by fractions, e.g., by using visual fraction models and equations to represent the problem.</a:t>
            </a:r>
            <a:endParaRPr lang="en-US" sz="1050" dirty="0"/>
          </a:p>
        </p:txBody>
      </p:sp>
      <p:sp>
        <p:nvSpPr>
          <p:cNvPr id="51" name="TextBox 50">
            <a:extLst>
              <a:ext uri="{FF2B5EF4-FFF2-40B4-BE49-F238E27FC236}">
                <a16:creationId xmlns:a16="http://schemas.microsoft.com/office/drawing/2014/main" id="{FB593BDF-D41C-4C52-B6FB-873CB18D423F}"/>
              </a:ext>
            </a:extLst>
          </p:cNvPr>
          <p:cNvSpPr txBox="1"/>
          <p:nvPr/>
        </p:nvSpPr>
        <p:spPr>
          <a:xfrm>
            <a:off x="550861" y="5062682"/>
            <a:ext cx="5911751" cy="253916"/>
          </a:xfrm>
          <a:prstGeom prst="rect">
            <a:avLst/>
          </a:prstGeom>
          <a:noFill/>
        </p:spPr>
        <p:txBody>
          <a:bodyPr wrap="square" rtlCol="0">
            <a:spAutoFit/>
          </a:bodyPr>
          <a:lstStyle/>
          <a:p>
            <a:r>
              <a:rPr lang="en-US" sz="1050" b="1" dirty="0"/>
              <a:t>6.NS.B.2  </a:t>
            </a:r>
            <a:r>
              <a:rPr lang="en-US" sz="1050" dirty="0">
                <a:solidFill>
                  <a:srgbClr val="202020"/>
                </a:solidFill>
              </a:rPr>
              <a:t>Fluently divide multi-digit numbers using the standard algorithm.</a:t>
            </a:r>
            <a:endParaRPr lang="en-US" sz="1050" dirty="0"/>
          </a:p>
        </p:txBody>
      </p:sp>
      <p:sp>
        <p:nvSpPr>
          <p:cNvPr id="53" name="TextBox 52">
            <a:extLst>
              <a:ext uri="{FF2B5EF4-FFF2-40B4-BE49-F238E27FC236}">
                <a16:creationId xmlns:a16="http://schemas.microsoft.com/office/drawing/2014/main" id="{BB8644BB-6EC4-4411-9B6E-03A026E7423F}"/>
              </a:ext>
            </a:extLst>
          </p:cNvPr>
          <p:cNvSpPr txBox="1"/>
          <p:nvPr/>
        </p:nvSpPr>
        <p:spPr>
          <a:xfrm>
            <a:off x="550860" y="5348765"/>
            <a:ext cx="5911751" cy="415498"/>
          </a:xfrm>
          <a:prstGeom prst="rect">
            <a:avLst/>
          </a:prstGeom>
          <a:noFill/>
        </p:spPr>
        <p:txBody>
          <a:bodyPr wrap="square" rtlCol="0">
            <a:spAutoFit/>
          </a:bodyPr>
          <a:lstStyle/>
          <a:p>
            <a:r>
              <a:rPr lang="en-US" sz="1050" b="1" dirty="0"/>
              <a:t>6.NS.B.3  </a:t>
            </a:r>
            <a:r>
              <a:rPr lang="en-US" sz="1050" dirty="0">
                <a:solidFill>
                  <a:srgbClr val="202020"/>
                </a:solidFill>
              </a:rPr>
              <a:t>Fluently add, subtract, multiply, and divide multi-digit decimals using the standard algorithm for each operation.</a:t>
            </a:r>
            <a:endParaRPr lang="en-US" sz="1050" dirty="0"/>
          </a:p>
        </p:txBody>
      </p:sp>
      <p:sp>
        <p:nvSpPr>
          <p:cNvPr id="70" name="TextBox 69">
            <a:extLst>
              <a:ext uri="{FF2B5EF4-FFF2-40B4-BE49-F238E27FC236}">
                <a16:creationId xmlns:a16="http://schemas.microsoft.com/office/drawing/2014/main" id="{BB5EF96F-84F5-4D44-A312-A2A63568D471}"/>
              </a:ext>
            </a:extLst>
          </p:cNvPr>
          <p:cNvSpPr txBox="1"/>
          <p:nvPr/>
        </p:nvSpPr>
        <p:spPr>
          <a:xfrm>
            <a:off x="550860" y="5774503"/>
            <a:ext cx="5911751" cy="738664"/>
          </a:xfrm>
          <a:prstGeom prst="rect">
            <a:avLst/>
          </a:prstGeom>
          <a:noFill/>
        </p:spPr>
        <p:txBody>
          <a:bodyPr wrap="square" rtlCol="0">
            <a:spAutoFit/>
          </a:bodyPr>
          <a:lstStyle/>
          <a:p>
            <a:r>
              <a:rPr lang="en-US" sz="1050" b="1" dirty="0"/>
              <a:t>6.NS.B.4  </a:t>
            </a:r>
            <a:r>
              <a:rPr lang="en-US" sz="1050" dirty="0">
                <a:solidFill>
                  <a:srgbClr val="202020"/>
                </a:solidFill>
              </a:rPr>
              <a:t>Find the greatest common factor of two whole numbers less than or equal to 100 and the least common multiple of two whole numbers less than or equal to 12. Use the distributive property to express a sum of two whole numbers 1-100 with a common factor as a multiple of a sum of two whole numbers with no common factor.</a:t>
            </a:r>
            <a:endParaRPr lang="en-US" sz="1050" dirty="0"/>
          </a:p>
        </p:txBody>
      </p:sp>
      <p:sp>
        <p:nvSpPr>
          <p:cNvPr id="72" name="TextBox 71">
            <a:extLst>
              <a:ext uri="{FF2B5EF4-FFF2-40B4-BE49-F238E27FC236}">
                <a16:creationId xmlns:a16="http://schemas.microsoft.com/office/drawing/2014/main" id="{7D31A327-E82D-4740-B6A7-0023E3011355}"/>
              </a:ext>
            </a:extLst>
          </p:cNvPr>
          <p:cNvSpPr txBox="1"/>
          <p:nvPr/>
        </p:nvSpPr>
        <p:spPr>
          <a:xfrm>
            <a:off x="550859" y="6463189"/>
            <a:ext cx="5911751" cy="738664"/>
          </a:xfrm>
          <a:prstGeom prst="rect">
            <a:avLst/>
          </a:prstGeom>
          <a:noFill/>
        </p:spPr>
        <p:txBody>
          <a:bodyPr wrap="square" rtlCol="0">
            <a:spAutoFit/>
          </a:bodyPr>
          <a:lstStyle/>
          <a:p>
            <a:r>
              <a:rPr lang="en-US" sz="1050" b="1" dirty="0"/>
              <a:t>6.NS.C.5  </a:t>
            </a:r>
            <a:r>
              <a:rPr lang="en-US" sz="1050" dirty="0">
                <a:solidFill>
                  <a:srgbClr val="202020"/>
                </a:solidFill>
              </a:rPr>
              <a:t>Understand that positive and negative numbers are used together to describe quantities having opposite directions or values (e.g., temperature above/below zero, elevation above/below sea level, credits/debits, positive/negative electric charge); use positive and negative numbers to represent quantities in real-world contexts, explaining the meaning of 0 in each situation</a:t>
            </a:r>
            <a:r>
              <a:rPr lang="en-US" sz="1050" dirty="0">
                <a:solidFill>
                  <a:srgbClr val="202020"/>
                </a:solidFill>
                <a:latin typeface="Lato Light"/>
              </a:rPr>
              <a:t>.</a:t>
            </a:r>
            <a:endParaRPr lang="en-US" sz="1050" dirty="0"/>
          </a:p>
        </p:txBody>
      </p:sp>
      <p:sp>
        <p:nvSpPr>
          <p:cNvPr id="74" name="TextBox 73">
            <a:extLst>
              <a:ext uri="{FF2B5EF4-FFF2-40B4-BE49-F238E27FC236}">
                <a16:creationId xmlns:a16="http://schemas.microsoft.com/office/drawing/2014/main" id="{6DC86299-BB3F-4888-8254-297E30ADA52C}"/>
              </a:ext>
            </a:extLst>
          </p:cNvPr>
          <p:cNvSpPr txBox="1"/>
          <p:nvPr/>
        </p:nvSpPr>
        <p:spPr>
          <a:xfrm>
            <a:off x="550858" y="7258865"/>
            <a:ext cx="5911751" cy="577081"/>
          </a:xfrm>
          <a:prstGeom prst="rect">
            <a:avLst/>
          </a:prstGeom>
          <a:noFill/>
        </p:spPr>
        <p:txBody>
          <a:bodyPr wrap="square" rtlCol="0">
            <a:spAutoFit/>
          </a:bodyPr>
          <a:lstStyle/>
          <a:p>
            <a:pPr algn="l"/>
            <a:r>
              <a:rPr lang="en-US" sz="1050" b="1" dirty="0"/>
              <a:t>6.NS.C.6  </a:t>
            </a:r>
            <a:r>
              <a:rPr lang="en-US" sz="1050" dirty="0">
                <a:solidFill>
                  <a:srgbClr val="202020"/>
                </a:solidFill>
              </a:rPr>
              <a:t>Understand a rational number as a point on the number line. Extend number line diagrams and coordinate axes familiar from previous grades to represent points on the line and in the plane with negative number coordinates.</a:t>
            </a:r>
            <a:endParaRPr lang="en-US" sz="1050" dirty="0"/>
          </a:p>
        </p:txBody>
      </p:sp>
      <p:sp>
        <p:nvSpPr>
          <p:cNvPr id="76" name="TextBox 75">
            <a:extLst>
              <a:ext uri="{FF2B5EF4-FFF2-40B4-BE49-F238E27FC236}">
                <a16:creationId xmlns:a16="http://schemas.microsoft.com/office/drawing/2014/main" id="{6AC1426C-1091-4C1E-9005-8DB266C73894}"/>
              </a:ext>
            </a:extLst>
          </p:cNvPr>
          <p:cNvSpPr txBox="1"/>
          <p:nvPr/>
        </p:nvSpPr>
        <p:spPr>
          <a:xfrm>
            <a:off x="756910" y="7869267"/>
            <a:ext cx="5911751" cy="577081"/>
          </a:xfrm>
          <a:prstGeom prst="rect">
            <a:avLst/>
          </a:prstGeom>
          <a:noFill/>
        </p:spPr>
        <p:txBody>
          <a:bodyPr wrap="square" rtlCol="0">
            <a:spAutoFit/>
          </a:bodyPr>
          <a:lstStyle/>
          <a:p>
            <a:r>
              <a:rPr lang="en-US" sz="1050" b="1" dirty="0"/>
              <a:t>6.NS.C.6.A  </a:t>
            </a:r>
            <a:r>
              <a:rPr lang="en-US" sz="1050" dirty="0">
                <a:solidFill>
                  <a:srgbClr val="202020"/>
                </a:solidFill>
              </a:rPr>
              <a:t>Recognize opposite signs of numbers as indicating locations on opposite sides of 0 on the number line; recognize that the opposite of the opposite of a number is the number itself, e.g., -(-3) = 3, and that 0 is its own opposite</a:t>
            </a:r>
            <a:endParaRPr lang="en-US" sz="1050" dirty="0"/>
          </a:p>
        </p:txBody>
      </p:sp>
      <p:sp>
        <p:nvSpPr>
          <p:cNvPr id="78" name="TextBox 77">
            <a:extLst>
              <a:ext uri="{FF2B5EF4-FFF2-40B4-BE49-F238E27FC236}">
                <a16:creationId xmlns:a16="http://schemas.microsoft.com/office/drawing/2014/main" id="{09957687-D8C3-43C1-8B8D-63E853445A28}"/>
              </a:ext>
            </a:extLst>
          </p:cNvPr>
          <p:cNvSpPr txBox="1"/>
          <p:nvPr/>
        </p:nvSpPr>
        <p:spPr>
          <a:xfrm>
            <a:off x="756909" y="8486708"/>
            <a:ext cx="5911751" cy="577081"/>
          </a:xfrm>
          <a:prstGeom prst="rect">
            <a:avLst/>
          </a:prstGeom>
          <a:noFill/>
        </p:spPr>
        <p:txBody>
          <a:bodyPr wrap="square" rtlCol="0">
            <a:spAutoFit/>
          </a:bodyPr>
          <a:lstStyle/>
          <a:p>
            <a:r>
              <a:rPr lang="en-US" sz="1050" b="1" dirty="0"/>
              <a:t>6.NS.C.6.B  </a:t>
            </a:r>
            <a:r>
              <a:rPr lang="en-US" sz="1050" dirty="0">
                <a:solidFill>
                  <a:srgbClr val="202020"/>
                </a:solidFill>
              </a:rPr>
              <a:t>Understand signs of numbers in ordered pairs as indicating locations in quadrants of the coordinate plane; recognize that when two ordered pairs differ only by signs, the locations of the points are related by reflections across one or both axes.</a:t>
            </a:r>
            <a:endParaRPr lang="en-US" sz="1050" dirty="0"/>
          </a:p>
        </p:txBody>
      </p:sp>
      <p:sp>
        <p:nvSpPr>
          <p:cNvPr id="82" name="TextBox 81">
            <a:extLst>
              <a:ext uri="{FF2B5EF4-FFF2-40B4-BE49-F238E27FC236}">
                <a16:creationId xmlns:a16="http://schemas.microsoft.com/office/drawing/2014/main" id="{DE895388-229D-4EAE-91E1-BF2C87FF1BC0}"/>
              </a:ext>
            </a:extLst>
          </p:cNvPr>
          <p:cNvSpPr txBox="1"/>
          <p:nvPr/>
        </p:nvSpPr>
        <p:spPr>
          <a:xfrm>
            <a:off x="756907" y="9061975"/>
            <a:ext cx="5911751" cy="415498"/>
          </a:xfrm>
          <a:prstGeom prst="rect">
            <a:avLst/>
          </a:prstGeom>
          <a:noFill/>
        </p:spPr>
        <p:txBody>
          <a:bodyPr wrap="square" rtlCol="0">
            <a:spAutoFit/>
          </a:bodyPr>
          <a:lstStyle/>
          <a:p>
            <a:r>
              <a:rPr lang="en-US" sz="1050" b="1" dirty="0"/>
              <a:t>6.NS.C.6.C  </a:t>
            </a:r>
            <a:r>
              <a:rPr lang="en-US" sz="1050" dirty="0">
                <a:solidFill>
                  <a:srgbClr val="202020"/>
                </a:solidFill>
              </a:rPr>
              <a:t>Find and position integers and other rational numbers on a horizontal or vertical number line diagram; find and position pairs of integers and other rational numbers on a coordinate plane.</a:t>
            </a:r>
            <a:endParaRPr lang="en-US" sz="1050" dirty="0"/>
          </a:p>
        </p:txBody>
      </p:sp>
    </p:spTree>
    <p:extLst>
      <p:ext uri="{BB962C8B-B14F-4D97-AF65-F5344CB8AC3E}">
        <p14:creationId xmlns:p14="http://schemas.microsoft.com/office/powerpoint/2010/main" val="42997869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D187604B-B4E8-482D-A2BF-A34E0ACDDD22}"/>
              </a:ext>
            </a:extLst>
          </p:cNvPr>
          <p:cNvSpPr txBox="1"/>
          <p:nvPr/>
        </p:nvSpPr>
        <p:spPr>
          <a:xfrm>
            <a:off x="554639" y="59659"/>
            <a:ext cx="1701171" cy="399789"/>
          </a:xfrm>
          <a:prstGeom prst="rect">
            <a:avLst/>
          </a:prstGeom>
          <a:noFill/>
        </p:spPr>
        <p:txBody>
          <a:bodyPr wrap="none" rtlCol="0">
            <a:spAutoFit/>
          </a:bodyPr>
          <a:lstStyle/>
          <a:p>
            <a:r>
              <a:rPr lang="en-US" sz="1998" dirty="0"/>
              <a:t>Standards List:</a:t>
            </a:r>
          </a:p>
        </p:txBody>
      </p:sp>
      <p:sp>
        <p:nvSpPr>
          <p:cNvPr id="2" name="TextBox 1">
            <a:extLst>
              <a:ext uri="{FF2B5EF4-FFF2-40B4-BE49-F238E27FC236}">
                <a16:creationId xmlns:a16="http://schemas.microsoft.com/office/drawing/2014/main" id="{75425388-1E6B-4FA4-BB80-25D0802F42AB}"/>
              </a:ext>
            </a:extLst>
          </p:cNvPr>
          <p:cNvSpPr txBox="1"/>
          <p:nvPr/>
        </p:nvSpPr>
        <p:spPr>
          <a:xfrm>
            <a:off x="554639" y="447457"/>
            <a:ext cx="1536896" cy="286232"/>
          </a:xfrm>
          <a:prstGeom prst="rect">
            <a:avLst/>
          </a:prstGeom>
          <a:noFill/>
        </p:spPr>
        <p:txBody>
          <a:bodyPr wrap="none" rtlCol="0">
            <a:spAutoFit/>
          </a:bodyPr>
          <a:lstStyle/>
          <a:p>
            <a:r>
              <a:rPr lang="en-US" sz="1260" b="1" dirty="0"/>
              <a:t>The Number System</a:t>
            </a:r>
          </a:p>
        </p:txBody>
      </p:sp>
      <p:sp>
        <p:nvSpPr>
          <p:cNvPr id="17" name="TextBox 16">
            <a:extLst>
              <a:ext uri="{FF2B5EF4-FFF2-40B4-BE49-F238E27FC236}">
                <a16:creationId xmlns:a16="http://schemas.microsoft.com/office/drawing/2014/main" id="{0980DC75-2DCB-4EAB-9C80-4F9E4DD27B52}"/>
              </a:ext>
            </a:extLst>
          </p:cNvPr>
          <p:cNvSpPr txBox="1"/>
          <p:nvPr/>
        </p:nvSpPr>
        <p:spPr>
          <a:xfrm>
            <a:off x="554639" y="764503"/>
            <a:ext cx="5911751" cy="253916"/>
          </a:xfrm>
          <a:prstGeom prst="rect">
            <a:avLst/>
          </a:prstGeom>
          <a:noFill/>
        </p:spPr>
        <p:txBody>
          <a:bodyPr wrap="square" rtlCol="0">
            <a:spAutoFit/>
          </a:bodyPr>
          <a:lstStyle/>
          <a:p>
            <a:r>
              <a:rPr lang="en-US" sz="1050" b="1" dirty="0"/>
              <a:t>6.NS.C.7  </a:t>
            </a:r>
            <a:r>
              <a:rPr lang="en-US" sz="1050" dirty="0">
                <a:solidFill>
                  <a:srgbClr val="202020"/>
                </a:solidFill>
              </a:rPr>
              <a:t>Understand ordering and absolute value of rational numbers.</a:t>
            </a:r>
            <a:endParaRPr lang="en-US" sz="1050" dirty="0"/>
          </a:p>
        </p:txBody>
      </p:sp>
      <p:sp>
        <p:nvSpPr>
          <p:cNvPr id="19" name="TextBox 18">
            <a:extLst>
              <a:ext uri="{FF2B5EF4-FFF2-40B4-BE49-F238E27FC236}">
                <a16:creationId xmlns:a16="http://schemas.microsoft.com/office/drawing/2014/main" id="{44024911-0C28-44A0-B885-ACA2AC3E9E4F}"/>
              </a:ext>
            </a:extLst>
          </p:cNvPr>
          <p:cNvSpPr txBox="1"/>
          <p:nvPr/>
        </p:nvSpPr>
        <p:spPr>
          <a:xfrm>
            <a:off x="756906" y="1055352"/>
            <a:ext cx="5911751" cy="415498"/>
          </a:xfrm>
          <a:prstGeom prst="rect">
            <a:avLst/>
          </a:prstGeom>
          <a:noFill/>
        </p:spPr>
        <p:txBody>
          <a:bodyPr wrap="square" rtlCol="0">
            <a:spAutoFit/>
          </a:bodyPr>
          <a:lstStyle/>
          <a:p>
            <a:r>
              <a:rPr lang="en-US" sz="1050" b="1" dirty="0"/>
              <a:t>6.NS.C.7.A  </a:t>
            </a:r>
            <a:r>
              <a:rPr lang="en-US" sz="1050" dirty="0">
                <a:solidFill>
                  <a:srgbClr val="202020"/>
                </a:solidFill>
              </a:rPr>
              <a:t>Interpret statements of inequality as statements about the relative position of two numbers on a number line diagram.</a:t>
            </a:r>
            <a:endParaRPr lang="en-US" sz="1050" dirty="0"/>
          </a:p>
        </p:txBody>
      </p:sp>
      <p:sp>
        <p:nvSpPr>
          <p:cNvPr id="47" name="TextBox 46">
            <a:extLst>
              <a:ext uri="{FF2B5EF4-FFF2-40B4-BE49-F238E27FC236}">
                <a16:creationId xmlns:a16="http://schemas.microsoft.com/office/drawing/2014/main" id="{6362D903-7645-41E7-9A14-168B953C08CE}"/>
              </a:ext>
            </a:extLst>
          </p:cNvPr>
          <p:cNvSpPr txBox="1"/>
          <p:nvPr/>
        </p:nvSpPr>
        <p:spPr>
          <a:xfrm>
            <a:off x="550866" y="3123184"/>
            <a:ext cx="1955151" cy="286232"/>
          </a:xfrm>
          <a:prstGeom prst="rect">
            <a:avLst/>
          </a:prstGeom>
          <a:noFill/>
        </p:spPr>
        <p:txBody>
          <a:bodyPr wrap="none" rtlCol="0">
            <a:spAutoFit/>
          </a:bodyPr>
          <a:lstStyle/>
          <a:p>
            <a:r>
              <a:rPr lang="en-US" sz="1260" b="1" dirty="0"/>
              <a:t>Expressions and Equations</a:t>
            </a:r>
          </a:p>
        </p:txBody>
      </p:sp>
      <p:sp>
        <p:nvSpPr>
          <p:cNvPr id="49" name="TextBox 48">
            <a:extLst>
              <a:ext uri="{FF2B5EF4-FFF2-40B4-BE49-F238E27FC236}">
                <a16:creationId xmlns:a16="http://schemas.microsoft.com/office/drawing/2014/main" id="{7F8DA9CF-651C-4F05-B652-AC240FA8E43F}"/>
              </a:ext>
            </a:extLst>
          </p:cNvPr>
          <p:cNvSpPr txBox="1"/>
          <p:nvPr/>
        </p:nvSpPr>
        <p:spPr>
          <a:xfrm>
            <a:off x="550865" y="3440231"/>
            <a:ext cx="5911751" cy="253916"/>
          </a:xfrm>
          <a:prstGeom prst="rect">
            <a:avLst/>
          </a:prstGeom>
          <a:noFill/>
        </p:spPr>
        <p:txBody>
          <a:bodyPr wrap="square" rtlCol="0">
            <a:spAutoFit/>
          </a:bodyPr>
          <a:lstStyle/>
          <a:p>
            <a:r>
              <a:rPr lang="en-US" sz="1050" b="1" dirty="0"/>
              <a:t>6.EE.A.1  </a:t>
            </a:r>
            <a:r>
              <a:rPr lang="en-US" sz="1050" dirty="0">
                <a:solidFill>
                  <a:srgbClr val="202020"/>
                </a:solidFill>
              </a:rPr>
              <a:t>Write and evaluate numerical expressions involving whole-number exponents.</a:t>
            </a:r>
            <a:endParaRPr lang="en-US" sz="1050" dirty="0"/>
          </a:p>
        </p:txBody>
      </p:sp>
      <p:sp>
        <p:nvSpPr>
          <p:cNvPr id="51" name="TextBox 50">
            <a:extLst>
              <a:ext uri="{FF2B5EF4-FFF2-40B4-BE49-F238E27FC236}">
                <a16:creationId xmlns:a16="http://schemas.microsoft.com/office/drawing/2014/main" id="{FB593BDF-D41C-4C52-B6FB-873CB18D423F}"/>
              </a:ext>
            </a:extLst>
          </p:cNvPr>
          <p:cNvSpPr txBox="1"/>
          <p:nvPr/>
        </p:nvSpPr>
        <p:spPr>
          <a:xfrm>
            <a:off x="550858" y="3732095"/>
            <a:ext cx="5911751" cy="253916"/>
          </a:xfrm>
          <a:prstGeom prst="rect">
            <a:avLst/>
          </a:prstGeom>
          <a:noFill/>
        </p:spPr>
        <p:txBody>
          <a:bodyPr wrap="square" rtlCol="0">
            <a:spAutoFit/>
          </a:bodyPr>
          <a:lstStyle/>
          <a:p>
            <a:r>
              <a:rPr lang="en-US" sz="1050" b="1" dirty="0"/>
              <a:t>6.EE.A.2  </a:t>
            </a:r>
            <a:r>
              <a:rPr lang="en-US" sz="1050" dirty="0">
                <a:solidFill>
                  <a:srgbClr val="202020"/>
                </a:solidFill>
              </a:rPr>
              <a:t>Write, read, and evaluate expressions in which letters stand for numbers.</a:t>
            </a:r>
            <a:endParaRPr lang="en-US" sz="1050" dirty="0"/>
          </a:p>
        </p:txBody>
      </p:sp>
      <p:sp>
        <p:nvSpPr>
          <p:cNvPr id="53" name="TextBox 52">
            <a:extLst>
              <a:ext uri="{FF2B5EF4-FFF2-40B4-BE49-F238E27FC236}">
                <a16:creationId xmlns:a16="http://schemas.microsoft.com/office/drawing/2014/main" id="{BB8644BB-6EC4-4411-9B6E-03A026E7423F}"/>
              </a:ext>
            </a:extLst>
          </p:cNvPr>
          <p:cNvSpPr txBox="1"/>
          <p:nvPr/>
        </p:nvSpPr>
        <p:spPr>
          <a:xfrm>
            <a:off x="756904" y="4019806"/>
            <a:ext cx="5911751" cy="415498"/>
          </a:xfrm>
          <a:prstGeom prst="rect">
            <a:avLst/>
          </a:prstGeom>
          <a:noFill/>
        </p:spPr>
        <p:txBody>
          <a:bodyPr wrap="square" rtlCol="0">
            <a:spAutoFit/>
          </a:bodyPr>
          <a:lstStyle/>
          <a:p>
            <a:r>
              <a:rPr lang="en-US" sz="1050" b="1" dirty="0"/>
              <a:t>6.EE.A.2.A  </a:t>
            </a:r>
            <a:r>
              <a:rPr lang="en-US" sz="1050" dirty="0"/>
              <a:t>Write expressions that record operations with numbers and with letters standing for numbers.</a:t>
            </a:r>
          </a:p>
        </p:txBody>
      </p:sp>
      <p:sp>
        <p:nvSpPr>
          <p:cNvPr id="70" name="TextBox 69">
            <a:extLst>
              <a:ext uri="{FF2B5EF4-FFF2-40B4-BE49-F238E27FC236}">
                <a16:creationId xmlns:a16="http://schemas.microsoft.com/office/drawing/2014/main" id="{BB5EF96F-84F5-4D44-A312-A2A63568D471}"/>
              </a:ext>
            </a:extLst>
          </p:cNvPr>
          <p:cNvSpPr txBox="1"/>
          <p:nvPr/>
        </p:nvSpPr>
        <p:spPr>
          <a:xfrm>
            <a:off x="756904" y="4445543"/>
            <a:ext cx="5911751" cy="415498"/>
          </a:xfrm>
          <a:prstGeom prst="rect">
            <a:avLst/>
          </a:prstGeom>
          <a:noFill/>
        </p:spPr>
        <p:txBody>
          <a:bodyPr wrap="square" rtlCol="0">
            <a:spAutoFit/>
          </a:bodyPr>
          <a:lstStyle/>
          <a:p>
            <a:r>
              <a:rPr lang="en-US" sz="1050" b="1" dirty="0"/>
              <a:t>6.EE.A.2.B  </a:t>
            </a:r>
            <a:r>
              <a:rPr lang="en-US" sz="1050" dirty="0">
                <a:solidFill>
                  <a:srgbClr val="202020"/>
                </a:solidFill>
              </a:rPr>
              <a:t>Identify parts of an expression using mathematical terms (sum, term, product, factor, quotient, coefficient); view one or more parts of an expression as a single entity. </a:t>
            </a:r>
            <a:endParaRPr lang="en-US" sz="1050" dirty="0"/>
          </a:p>
        </p:txBody>
      </p:sp>
      <p:sp>
        <p:nvSpPr>
          <p:cNvPr id="72" name="TextBox 71">
            <a:extLst>
              <a:ext uri="{FF2B5EF4-FFF2-40B4-BE49-F238E27FC236}">
                <a16:creationId xmlns:a16="http://schemas.microsoft.com/office/drawing/2014/main" id="{7D31A327-E82D-4740-B6A7-0023E3011355}"/>
              </a:ext>
            </a:extLst>
          </p:cNvPr>
          <p:cNvSpPr txBox="1"/>
          <p:nvPr/>
        </p:nvSpPr>
        <p:spPr>
          <a:xfrm>
            <a:off x="756901" y="4898991"/>
            <a:ext cx="5911751" cy="738664"/>
          </a:xfrm>
          <a:prstGeom prst="rect">
            <a:avLst/>
          </a:prstGeom>
          <a:noFill/>
        </p:spPr>
        <p:txBody>
          <a:bodyPr wrap="square" rtlCol="0">
            <a:spAutoFit/>
          </a:bodyPr>
          <a:lstStyle/>
          <a:p>
            <a:r>
              <a:rPr lang="en-US" sz="1050" b="1" dirty="0"/>
              <a:t>6.EE.A.2.C  </a:t>
            </a:r>
            <a:r>
              <a:rPr lang="en-US" sz="1050" dirty="0">
                <a:solidFill>
                  <a:srgbClr val="202020"/>
                </a:solidFill>
              </a:rPr>
              <a:t>Evaluate expressions at specific values of their variables. Include expressions that arise from formulas used in real-world problems. Perform arithmetic operations, including those involving whole-number exponents, in the conventional order when there are no parentheses to specify a particular order (Order of Operations).</a:t>
            </a:r>
            <a:endParaRPr lang="en-US" sz="1050" dirty="0"/>
          </a:p>
        </p:txBody>
      </p:sp>
      <p:sp>
        <p:nvSpPr>
          <p:cNvPr id="74" name="TextBox 73">
            <a:extLst>
              <a:ext uri="{FF2B5EF4-FFF2-40B4-BE49-F238E27FC236}">
                <a16:creationId xmlns:a16="http://schemas.microsoft.com/office/drawing/2014/main" id="{6DC86299-BB3F-4888-8254-297E30ADA52C}"/>
              </a:ext>
            </a:extLst>
          </p:cNvPr>
          <p:cNvSpPr txBox="1"/>
          <p:nvPr/>
        </p:nvSpPr>
        <p:spPr>
          <a:xfrm>
            <a:off x="550858" y="5675603"/>
            <a:ext cx="5911751" cy="253916"/>
          </a:xfrm>
          <a:prstGeom prst="rect">
            <a:avLst/>
          </a:prstGeom>
          <a:noFill/>
        </p:spPr>
        <p:txBody>
          <a:bodyPr wrap="square" rtlCol="0">
            <a:spAutoFit/>
          </a:bodyPr>
          <a:lstStyle/>
          <a:p>
            <a:pPr algn="l"/>
            <a:r>
              <a:rPr lang="en-US" sz="1000" b="1" dirty="0"/>
              <a:t>6.EE.A.3 </a:t>
            </a:r>
            <a:r>
              <a:rPr lang="en-US" sz="1000" dirty="0">
                <a:solidFill>
                  <a:srgbClr val="202020"/>
                </a:solidFill>
              </a:rPr>
              <a:t>Apply the properties of operations to generate equivalent expressions</a:t>
            </a:r>
            <a:endParaRPr lang="en-US" sz="1000" dirty="0"/>
          </a:p>
        </p:txBody>
      </p:sp>
      <p:sp>
        <p:nvSpPr>
          <p:cNvPr id="3" name="TextBox 2">
            <a:extLst>
              <a:ext uri="{FF2B5EF4-FFF2-40B4-BE49-F238E27FC236}">
                <a16:creationId xmlns:a16="http://schemas.microsoft.com/office/drawing/2014/main" id="{3E149A2E-192D-4931-9A8D-EBB79D2D7104}"/>
              </a:ext>
            </a:extLst>
          </p:cNvPr>
          <p:cNvSpPr txBox="1"/>
          <p:nvPr/>
        </p:nvSpPr>
        <p:spPr>
          <a:xfrm>
            <a:off x="756905" y="1505770"/>
            <a:ext cx="5911751" cy="253916"/>
          </a:xfrm>
          <a:prstGeom prst="rect">
            <a:avLst/>
          </a:prstGeom>
          <a:noFill/>
        </p:spPr>
        <p:txBody>
          <a:bodyPr wrap="square" rtlCol="0">
            <a:spAutoFit/>
          </a:bodyPr>
          <a:lstStyle/>
          <a:p>
            <a:r>
              <a:rPr lang="en-US" sz="1050" b="1" dirty="0"/>
              <a:t>6.NS.C.7.B  </a:t>
            </a:r>
            <a:r>
              <a:rPr lang="en-US" sz="1050" dirty="0">
                <a:solidFill>
                  <a:srgbClr val="202020"/>
                </a:solidFill>
              </a:rPr>
              <a:t>Write, interpret, and explain statements of order for rational numbers in real-world contexts. </a:t>
            </a:r>
            <a:endParaRPr lang="en-US" sz="1050" dirty="0"/>
          </a:p>
        </p:txBody>
      </p:sp>
      <p:sp>
        <p:nvSpPr>
          <p:cNvPr id="6" name="TextBox 5">
            <a:extLst>
              <a:ext uri="{FF2B5EF4-FFF2-40B4-BE49-F238E27FC236}">
                <a16:creationId xmlns:a16="http://schemas.microsoft.com/office/drawing/2014/main" id="{7A0E6256-B9E0-49EE-91B2-DEEF876B0B85}"/>
              </a:ext>
            </a:extLst>
          </p:cNvPr>
          <p:cNvSpPr txBox="1"/>
          <p:nvPr/>
        </p:nvSpPr>
        <p:spPr>
          <a:xfrm>
            <a:off x="756905" y="1799202"/>
            <a:ext cx="5911751" cy="415498"/>
          </a:xfrm>
          <a:prstGeom prst="rect">
            <a:avLst/>
          </a:prstGeom>
          <a:noFill/>
        </p:spPr>
        <p:txBody>
          <a:bodyPr wrap="square" rtlCol="0">
            <a:spAutoFit/>
          </a:bodyPr>
          <a:lstStyle/>
          <a:p>
            <a:r>
              <a:rPr lang="en-US" sz="1050" b="1" dirty="0"/>
              <a:t>6.NS.C.7.C  </a:t>
            </a:r>
            <a:r>
              <a:rPr lang="en-US" sz="1050" dirty="0">
                <a:solidFill>
                  <a:srgbClr val="202020"/>
                </a:solidFill>
              </a:rPr>
              <a:t>Understand the absolute value of a rational number as its distance from 0 on the number line; interpret absolute value as magnitude for a positive or negative quantity in a real-world situation.</a:t>
            </a:r>
            <a:endParaRPr lang="en-US" sz="1050" dirty="0"/>
          </a:p>
        </p:txBody>
      </p:sp>
      <p:sp>
        <p:nvSpPr>
          <p:cNvPr id="7" name="TextBox 6">
            <a:extLst>
              <a:ext uri="{FF2B5EF4-FFF2-40B4-BE49-F238E27FC236}">
                <a16:creationId xmlns:a16="http://schemas.microsoft.com/office/drawing/2014/main" id="{DB403057-FCAB-4F49-B1A5-0BD045102653}"/>
              </a:ext>
            </a:extLst>
          </p:cNvPr>
          <p:cNvSpPr txBox="1"/>
          <p:nvPr/>
        </p:nvSpPr>
        <p:spPr>
          <a:xfrm>
            <a:off x="770721" y="2216102"/>
            <a:ext cx="5911751" cy="253916"/>
          </a:xfrm>
          <a:prstGeom prst="rect">
            <a:avLst/>
          </a:prstGeom>
          <a:noFill/>
        </p:spPr>
        <p:txBody>
          <a:bodyPr wrap="square" rtlCol="0">
            <a:spAutoFit/>
          </a:bodyPr>
          <a:lstStyle/>
          <a:p>
            <a:r>
              <a:rPr lang="en-US" sz="1050" b="1" dirty="0"/>
              <a:t>6.NS.C.7.D  </a:t>
            </a:r>
            <a:r>
              <a:rPr lang="en-US" sz="1050" dirty="0">
                <a:solidFill>
                  <a:srgbClr val="202020"/>
                </a:solidFill>
              </a:rPr>
              <a:t>Distinguish comparisons of absolute value from statements about order.</a:t>
            </a:r>
            <a:endParaRPr lang="en-US" sz="1050" dirty="0"/>
          </a:p>
        </p:txBody>
      </p:sp>
      <p:sp>
        <p:nvSpPr>
          <p:cNvPr id="8" name="TextBox 7">
            <a:extLst>
              <a:ext uri="{FF2B5EF4-FFF2-40B4-BE49-F238E27FC236}">
                <a16:creationId xmlns:a16="http://schemas.microsoft.com/office/drawing/2014/main" id="{8D7FD9F9-A9A2-49AF-BA27-12BFE5815CC4}"/>
              </a:ext>
            </a:extLst>
          </p:cNvPr>
          <p:cNvSpPr txBox="1"/>
          <p:nvPr/>
        </p:nvSpPr>
        <p:spPr>
          <a:xfrm>
            <a:off x="550858" y="2510378"/>
            <a:ext cx="5911751" cy="577081"/>
          </a:xfrm>
          <a:prstGeom prst="rect">
            <a:avLst/>
          </a:prstGeom>
          <a:noFill/>
        </p:spPr>
        <p:txBody>
          <a:bodyPr wrap="square" rtlCol="0">
            <a:spAutoFit/>
          </a:bodyPr>
          <a:lstStyle/>
          <a:p>
            <a:r>
              <a:rPr lang="en-US" sz="1050" b="1" dirty="0"/>
              <a:t>6.NS.C.8  </a:t>
            </a:r>
            <a:r>
              <a:rPr lang="en-US" sz="1050" dirty="0">
                <a:solidFill>
                  <a:srgbClr val="202020"/>
                </a:solidFill>
              </a:rPr>
              <a:t>Solve real-world and mathematical problems by graphing points in all four quadrants of the coordinate plane. Include use of coordinates and absolute value to find distances between points with the same first coordinate or the same second coordinate.</a:t>
            </a:r>
            <a:endParaRPr lang="en-US" sz="1050" dirty="0"/>
          </a:p>
        </p:txBody>
      </p:sp>
      <p:sp>
        <p:nvSpPr>
          <p:cNvPr id="9" name="TextBox 8">
            <a:extLst>
              <a:ext uri="{FF2B5EF4-FFF2-40B4-BE49-F238E27FC236}">
                <a16:creationId xmlns:a16="http://schemas.microsoft.com/office/drawing/2014/main" id="{5FF6E675-1DD9-466C-8B3F-E90AE1B569A0}"/>
              </a:ext>
            </a:extLst>
          </p:cNvPr>
          <p:cNvSpPr txBox="1"/>
          <p:nvPr/>
        </p:nvSpPr>
        <p:spPr>
          <a:xfrm>
            <a:off x="550857" y="5958890"/>
            <a:ext cx="5911751" cy="415498"/>
          </a:xfrm>
          <a:prstGeom prst="rect">
            <a:avLst/>
          </a:prstGeom>
          <a:noFill/>
        </p:spPr>
        <p:txBody>
          <a:bodyPr wrap="square" rtlCol="0">
            <a:spAutoFit/>
          </a:bodyPr>
          <a:lstStyle/>
          <a:p>
            <a:pPr algn="l"/>
            <a:r>
              <a:rPr lang="en-US" sz="1050" b="1" dirty="0"/>
              <a:t>6.EE.A.4 </a:t>
            </a:r>
            <a:r>
              <a:rPr lang="en-US" sz="1050" dirty="0">
                <a:solidFill>
                  <a:srgbClr val="202020"/>
                </a:solidFill>
                <a:latin typeface="Lato Light"/>
              </a:rPr>
              <a:t>Identify when two expressions are equivalent (i.e., when the two expressions name the same number regardless of which value is substituted into them). </a:t>
            </a:r>
            <a:endParaRPr lang="en-US" sz="1050" dirty="0"/>
          </a:p>
        </p:txBody>
      </p:sp>
      <p:sp>
        <p:nvSpPr>
          <p:cNvPr id="10" name="TextBox 9">
            <a:extLst>
              <a:ext uri="{FF2B5EF4-FFF2-40B4-BE49-F238E27FC236}">
                <a16:creationId xmlns:a16="http://schemas.microsoft.com/office/drawing/2014/main" id="{A90148D5-C2D1-4889-BD50-C392B06194B2}"/>
              </a:ext>
            </a:extLst>
          </p:cNvPr>
          <p:cNvSpPr txBox="1"/>
          <p:nvPr/>
        </p:nvSpPr>
        <p:spPr>
          <a:xfrm>
            <a:off x="550855" y="6411322"/>
            <a:ext cx="5911751" cy="553998"/>
          </a:xfrm>
          <a:prstGeom prst="rect">
            <a:avLst/>
          </a:prstGeom>
          <a:noFill/>
        </p:spPr>
        <p:txBody>
          <a:bodyPr wrap="square" rtlCol="0">
            <a:spAutoFit/>
          </a:bodyPr>
          <a:lstStyle/>
          <a:p>
            <a:pPr algn="l"/>
            <a:r>
              <a:rPr lang="en-US" sz="1000" b="1" dirty="0"/>
              <a:t>6.EE.B.5  </a:t>
            </a:r>
            <a:r>
              <a:rPr lang="en-US" sz="1000" dirty="0">
                <a:solidFill>
                  <a:srgbClr val="202020"/>
                </a:solidFill>
              </a:rPr>
              <a:t>Understand solving an equation or inequality as a process of answering a question: which values from a specified set, if any, make the equation or inequality true? Use substitution to determine whether a given number in a specified set makes an equation or inequality true.</a:t>
            </a:r>
            <a:endParaRPr lang="en-US" sz="1000" dirty="0"/>
          </a:p>
        </p:txBody>
      </p:sp>
      <p:sp>
        <p:nvSpPr>
          <p:cNvPr id="11" name="TextBox 10">
            <a:extLst>
              <a:ext uri="{FF2B5EF4-FFF2-40B4-BE49-F238E27FC236}">
                <a16:creationId xmlns:a16="http://schemas.microsoft.com/office/drawing/2014/main" id="{1B759082-B283-4C48-971F-0FD8B5A98501}"/>
              </a:ext>
            </a:extLst>
          </p:cNvPr>
          <p:cNvSpPr txBox="1"/>
          <p:nvPr/>
        </p:nvSpPr>
        <p:spPr>
          <a:xfrm>
            <a:off x="550855" y="7024908"/>
            <a:ext cx="5911751" cy="553998"/>
          </a:xfrm>
          <a:prstGeom prst="rect">
            <a:avLst/>
          </a:prstGeom>
          <a:noFill/>
        </p:spPr>
        <p:txBody>
          <a:bodyPr wrap="square" rtlCol="0">
            <a:spAutoFit/>
          </a:bodyPr>
          <a:lstStyle/>
          <a:p>
            <a:pPr algn="l"/>
            <a:r>
              <a:rPr lang="en-US" sz="1000" b="1" dirty="0"/>
              <a:t>6.EE.B.6  </a:t>
            </a:r>
            <a:r>
              <a:rPr lang="en-US" sz="1000" dirty="0">
                <a:solidFill>
                  <a:srgbClr val="202020"/>
                </a:solidFill>
              </a:rPr>
              <a:t>Use variables to represent numbers and write expressions when solving a real-world or mathematical problem; understand that a variable can represent an unknown number, or, depending on the purpose at hand, any number in a specified set.</a:t>
            </a:r>
            <a:endParaRPr lang="en-US" sz="1000" dirty="0"/>
          </a:p>
        </p:txBody>
      </p:sp>
      <p:sp>
        <p:nvSpPr>
          <p:cNvPr id="12" name="TextBox 11">
            <a:extLst>
              <a:ext uri="{FF2B5EF4-FFF2-40B4-BE49-F238E27FC236}">
                <a16:creationId xmlns:a16="http://schemas.microsoft.com/office/drawing/2014/main" id="{8784E810-5B45-455B-A1A4-7068A8993627}"/>
              </a:ext>
            </a:extLst>
          </p:cNvPr>
          <p:cNvSpPr txBox="1"/>
          <p:nvPr/>
        </p:nvSpPr>
        <p:spPr>
          <a:xfrm>
            <a:off x="550854" y="7635786"/>
            <a:ext cx="5911751" cy="415498"/>
          </a:xfrm>
          <a:prstGeom prst="rect">
            <a:avLst/>
          </a:prstGeom>
          <a:noFill/>
        </p:spPr>
        <p:txBody>
          <a:bodyPr wrap="square" rtlCol="0">
            <a:spAutoFit/>
          </a:bodyPr>
          <a:lstStyle/>
          <a:p>
            <a:pPr algn="l"/>
            <a:r>
              <a:rPr lang="en-US" sz="1000" b="1" dirty="0"/>
              <a:t>6.EE.B.7  </a:t>
            </a:r>
            <a:r>
              <a:rPr lang="en-US" sz="1000" dirty="0">
                <a:solidFill>
                  <a:srgbClr val="202020"/>
                </a:solidFill>
              </a:rPr>
              <a:t>Solve real-world and mathematical problems by writing and solving equations of the form x + p = q and px = q for cases in which p, q and x are all nonnegative rational numbers.</a:t>
            </a:r>
            <a:endParaRPr lang="en-US" sz="1000" dirty="0"/>
          </a:p>
        </p:txBody>
      </p:sp>
      <p:sp>
        <p:nvSpPr>
          <p:cNvPr id="13" name="TextBox 12">
            <a:extLst>
              <a:ext uri="{FF2B5EF4-FFF2-40B4-BE49-F238E27FC236}">
                <a16:creationId xmlns:a16="http://schemas.microsoft.com/office/drawing/2014/main" id="{15C3343F-AE13-40F3-B8C7-76485B510570}"/>
              </a:ext>
            </a:extLst>
          </p:cNvPr>
          <p:cNvSpPr txBox="1"/>
          <p:nvPr/>
        </p:nvSpPr>
        <p:spPr>
          <a:xfrm>
            <a:off x="550853" y="8078587"/>
            <a:ext cx="5911751" cy="553998"/>
          </a:xfrm>
          <a:prstGeom prst="rect">
            <a:avLst/>
          </a:prstGeom>
          <a:noFill/>
        </p:spPr>
        <p:txBody>
          <a:bodyPr wrap="square" rtlCol="0">
            <a:spAutoFit/>
          </a:bodyPr>
          <a:lstStyle/>
          <a:p>
            <a:pPr algn="l"/>
            <a:r>
              <a:rPr lang="en-US" sz="1000" b="1" dirty="0"/>
              <a:t>6.EE.B.8  </a:t>
            </a:r>
            <a:r>
              <a:rPr lang="en-US" sz="1000" dirty="0">
                <a:solidFill>
                  <a:srgbClr val="202020"/>
                </a:solidFill>
              </a:rPr>
              <a:t>Write an inequality of the form </a:t>
            </a:r>
            <a:r>
              <a:rPr lang="en-US" sz="1000" i="1" dirty="0">
                <a:solidFill>
                  <a:srgbClr val="202020"/>
                </a:solidFill>
              </a:rPr>
              <a:t>x</a:t>
            </a:r>
            <a:r>
              <a:rPr lang="en-US" sz="1000" dirty="0">
                <a:solidFill>
                  <a:srgbClr val="202020"/>
                </a:solidFill>
              </a:rPr>
              <a:t> &gt; </a:t>
            </a:r>
            <a:r>
              <a:rPr lang="en-US" sz="1000" i="1" dirty="0">
                <a:solidFill>
                  <a:srgbClr val="202020"/>
                </a:solidFill>
              </a:rPr>
              <a:t>c</a:t>
            </a:r>
            <a:r>
              <a:rPr lang="en-US" sz="1000" dirty="0">
                <a:solidFill>
                  <a:srgbClr val="202020"/>
                </a:solidFill>
              </a:rPr>
              <a:t> or </a:t>
            </a:r>
            <a:r>
              <a:rPr lang="en-US" sz="1000" i="1" dirty="0">
                <a:solidFill>
                  <a:srgbClr val="202020"/>
                </a:solidFill>
              </a:rPr>
              <a:t>x</a:t>
            </a:r>
            <a:r>
              <a:rPr lang="en-US" sz="1000" dirty="0">
                <a:solidFill>
                  <a:srgbClr val="202020"/>
                </a:solidFill>
              </a:rPr>
              <a:t> &lt; </a:t>
            </a:r>
            <a:r>
              <a:rPr lang="en-US" sz="1000" i="1" dirty="0">
                <a:solidFill>
                  <a:srgbClr val="202020"/>
                </a:solidFill>
              </a:rPr>
              <a:t>c</a:t>
            </a:r>
            <a:r>
              <a:rPr lang="en-US" sz="1000" dirty="0">
                <a:solidFill>
                  <a:srgbClr val="202020"/>
                </a:solidFill>
              </a:rPr>
              <a:t> to represent a constraint or condition in a real-world or mathematical problem. Recognize that inequalities of the form </a:t>
            </a:r>
            <a:r>
              <a:rPr lang="en-US" sz="1000" i="1" dirty="0">
                <a:solidFill>
                  <a:srgbClr val="202020"/>
                </a:solidFill>
              </a:rPr>
              <a:t>x</a:t>
            </a:r>
            <a:r>
              <a:rPr lang="en-US" sz="1000" dirty="0">
                <a:solidFill>
                  <a:srgbClr val="202020"/>
                </a:solidFill>
              </a:rPr>
              <a:t> &gt; </a:t>
            </a:r>
            <a:r>
              <a:rPr lang="en-US" sz="1000" i="1" dirty="0">
                <a:solidFill>
                  <a:srgbClr val="202020"/>
                </a:solidFill>
              </a:rPr>
              <a:t>c</a:t>
            </a:r>
            <a:r>
              <a:rPr lang="en-US" sz="1000" dirty="0">
                <a:solidFill>
                  <a:srgbClr val="202020"/>
                </a:solidFill>
              </a:rPr>
              <a:t> or</a:t>
            </a:r>
            <a:r>
              <a:rPr lang="en-US" sz="1000" i="1" dirty="0">
                <a:solidFill>
                  <a:srgbClr val="202020"/>
                </a:solidFill>
              </a:rPr>
              <a:t> x</a:t>
            </a:r>
            <a:r>
              <a:rPr lang="en-US" sz="1000" dirty="0">
                <a:solidFill>
                  <a:srgbClr val="202020"/>
                </a:solidFill>
              </a:rPr>
              <a:t> &lt; c have infinitely many solutions; represent solutions of such inequalities on number line diagrams.</a:t>
            </a:r>
            <a:endParaRPr lang="en-US" sz="1000" dirty="0"/>
          </a:p>
        </p:txBody>
      </p:sp>
      <p:sp>
        <p:nvSpPr>
          <p:cNvPr id="14" name="TextBox 13">
            <a:extLst>
              <a:ext uri="{FF2B5EF4-FFF2-40B4-BE49-F238E27FC236}">
                <a16:creationId xmlns:a16="http://schemas.microsoft.com/office/drawing/2014/main" id="{95814D38-1F23-46AD-A6F7-64E607171290}"/>
              </a:ext>
            </a:extLst>
          </p:cNvPr>
          <p:cNvSpPr txBox="1"/>
          <p:nvPr/>
        </p:nvSpPr>
        <p:spPr>
          <a:xfrm>
            <a:off x="550853" y="8603508"/>
            <a:ext cx="5911751" cy="707886"/>
          </a:xfrm>
          <a:prstGeom prst="rect">
            <a:avLst/>
          </a:prstGeom>
          <a:noFill/>
        </p:spPr>
        <p:txBody>
          <a:bodyPr wrap="square" rtlCol="0">
            <a:spAutoFit/>
          </a:bodyPr>
          <a:lstStyle/>
          <a:p>
            <a:pPr algn="l"/>
            <a:r>
              <a:rPr lang="en-US" sz="1000" b="1" dirty="0"/>
              <a:t>6.EE.B.9  </a:t>
            </a:r>
            <a:r>
              <a:rPr lang="en-US" sz="1000" dirty="0">
                <a:solidFill>
                  <a:srgbClr val="202020"/>
                </a:solidFill>
              </a:rPr>
              <a:t>Use variables to represent two quantities in a real-world problem that change in relationship to one another; write an equation to express one quantity, thought of as the dependent variable, in terms of the other quantity, thought of as the independent variable. Analyze the relationship between the dependent and independent variables using graphs and tables, and relate these to the equation. </a:t>
            </a:r>
            <a:endParaRPr lang="en-US" sz="1000" dirty="0"/>
          </a:p>
        </p:txBody>
      </p:sp>
    </p:spTree>
    <p:extLst>
      <p:ext uri="{BB962C8B-B14F-4D97-AF65-F5344CB8AC3E}">
        <p14:creationId xmlns:p14="http://schemas.microsoft.com/office/powerpoint/2010/main" val="210127450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D187604B-B4E8-482D-A2BF-A34E0ACDDD22}"/>
              </a:ext>
            </a:extLst>
          </p:cNvPr>
          <p:cNvSpPr txBox="1"/>
          <p:nvPr/>
        </p:nvSpPr>
        <p:spPr>
          <a:xfrm>
            <a:off x="554639" y="59659"/>
            <a:ext cx="1701171" cy="399789"/>
          </a:xfrm>
          <a:prstGeom prst="rect">
            <a:avLst/>
          </a:prstGeom>
          <a:noFill/>
        </p:spPr>
        <p:txBody>
          <a:bodyPr wrap="none" rtlCol="0">
            <a:spAutoFit/>
          </a:bodyPr>
          <a:lstStyle/>
          <a:p>
            <a:r>
              <a:rPr lang="en-US" sz="1998" dirty="0"/>
              <a:t>Standards List:</a:t>
            </a:r>
          </a:p>
        </p:txBody>
      </p:sp>
      <p:sp>
        <p:nvSpPr>
          <p:cNvPr id="2" name="TextBox 1">
            <a:extLst>
              <a:ext uri="{FF2B5EF4-FFF2-40B4-BE49-F238E27FC236}">
                <a16:creationId xmlns:a16="http://schemas.microsoft.com/office/drawing/2014/main" id="{75425388-1E6B-4FA4-BB80-25D0802F42AB}"/>
              </a:ext>
            </a:extLst>
          </p:cNvPr>
          <p:cNvSpPr txBox="1"/>
          <p:nvPr/>
        </p:nvSpPr>
        <p:spPr>
          <a:xfrm>
            <a:off x="554639" y="447457"/>
            <a:ext cx="859146" cy="286232"/>
          </a:xfrm>
          <a:prstGeom prst="rect">
            <a:avLst/>
          </a:prstGeom>
          <a:noFill/>
        </p:spPr>
        <p:txBody>
          <a:bodyPr wrap="none" rtlCol="0">
            <a:spAutoFit/>
          </a:bodyPr>
          <a:lstStyle/>
          <a:p>
            <a:r>
              <a:rPr lang="en-US" sz="1260" b="1" dirty="0"/>
              <a:t>Geometry</a:t>
            </a:r>
          </a:p>
        </p:txBody>
      </p:sp>
      <p:sp>
        <p:nvSpPr>
          <p:cNvPr id="17" name="TextBox 16">
            <a:extLst>
              <a:ext uri="{FF2B5EF4-FFF2-40B4-BE49-F238E27FC236}">
                <a16:creationId xmlns:a16="http://schemas.microsoft.com/office/drawing/2014/main" id="{0980DC75-2DCB-4EAB-9C80-4F9E4DD27B52}"/>
              </a:ext>
            </a:extLst>
          </p:cNvPr>
          <p:cNvSpPr txBox="1"/>
          <p:nvPr/>
        </p:nvSpPr>
        <p:spPr>
          <a:xfrm>
            <a:off x="554639" y="764504"/>
            <a:ext cx="5911751" cy="577081"/>
          </a:xfrm>
          <a:prstGeom prst="rect">
            <a:avLst/>
          </a:prstGeom>
          <a:noFill/>
        </p:spPr>
        <p:txBody>
          <a:bodyPr wrap="square" rtlCol="0">
            <a:spAutoFit/>
          </a:bodyPr>
          <a:lstStyle/>
          <a:p>
            <a:r>
              <a:rPr lang="en-US" sz="1050" b="1" dirty="0"/>
              <a:t>6.G.A.1  </a:t>
            </a:r>
            <a:r>
              <a:rPr lang="en-US" sz="1050" dirty="0">
                <a:solidFill>
                  <a:srgbClr val="202020"/>
                </a:solidFill>
              </a:rPr>
              <a:t>Find the area of right triangles, other triangles, special quadrilaterals, and polygons by composing into rectangles or decomposing into triangles and other shapes; apply these techniques in the context of solving real-world and mathematical problems.</a:t>
            </a:r>
            <a:endParaRPr lang="en-US" sz="1050" dirty="0"/>
          </a:p>
        </p:txBody>
      </p:sp>
      <p:sp>
        <p:nvSpPr>
          <p:cNvPr id="47" name="TextBox 46">
            <a:extLst>
              <a:ext uri="{FF2B5EF4-FFF2-40B4-BE49-F238E27FC236}">
                <a16:creationId xmlns:a16="http://schemas.microsoft.com/office/drawing/2014/main" id="{6362D903-7645-41E7-9A14-168B953C08CE}"/>
              </a:ext>
            </a:extLst>
          </p:cNvPr>
          <p:cNvSpPr txBox="1"/>
          <p:nvPr/>
        </p:nvSpPr>
        <p:spPr>
          <a:xfrm>
            <a:off x="550866" y="3558589"/>
            <a:ext cx="1843325" cy="286232"/>
          </a:xfrm>
          <a:prstGeom prst="rect">
            <a:avLst/>
          </a:prstGeom>
          <a:noFill/>
        </p:spPr>
        <p:txBody>
          <a:bodyPr wrap="none" rtlCol="0">
            <a:spAutoFit/>
          </a:bodyPr>
          <a:lstStyle/>
          <a:p>
            <a:r>
              <a:rPr lang="en-US" sz="1260" b="1" dirty="0"/>
              <a:t>Statistics and Probability</a:t>
            </a:r>
          </a:p>
        </p:txBody>
      </p:sp>
      <p:sp>
        <p:nvSpPr>
          <p:cNvPr id="49" name="TextBox 48">
            <a:extLst>
              <a:ext uri="{FF2B5EF4-FFF2-40B4-BE49-F238E27FC236}">
                <a16:creationId xmlns:a16="http://schemas.microsoft.com/office/drawing/2014/main" id="{7F8DA9CF-651C-4F05-B652-AC240FA8E43F}"/>
              </a:ext>
            </a:extLst>
          </p:cNvPr>
          <p:cNvSpPr txBox="1"/>
          <p:nvPr/>
        </p:nvSpPr>
        <p:spPr>
          <a:xfrm>
            <a:off x="550865" y="3875635"/>
            <a:ext cx="5911751" cy="415498"/>
          </a:xfrm>
          <a:prstGeom prst="rect">
            <a:avLst/>
          </a:prstGeom>
          <a:noFill/>
        </p:spPr>
        <p:txBody>
          <a:bodyPr wrap="square" rtlCol="0">
            <a:spAutoFit/>
          </a:bodyPr>
          <a:lstStyle/>
          <a:p>
            <a:r>
              <a:rPr lang="en-US" sz="1050" b="1" dirty="0"/>
              <a:t>6.SP.A.1  </a:t>
            </a:r>
            <a:r>
              <a:rPr lang="en-US" sz="1050" dirty="0">
                <a:solidFill>
                  <a:srgbClr val="202020"/>
                </a:solidFill>
              </a:rPr>
              <a:t>Recognize a statistical question as one that anticipates variability in the data related to the question and accounts for it in the answers.</a:t>
            </a:r>
            <a:endParaRPr lang="en-US" sz="1050" dirty="0"/>
          </a:p>
        </p:txBody>
      </p:sp>
      <p:sp>
        <p:nvSpPr>
          <p:cNvPr id="51" name="TextBox 50">
            <a:extLst>
              <a:ext uri="{FF2B5EF4-FFF2-40B4-BE49-F238E27FC236}">
                <a16:creationId xmlns:a16="http://schemas.microsoft.com/office/drawing/2014/main" id="{FB593BDF-D41C-4C52-B6FB-873CB18D423F}"/>
              </a:ext>
            </a:extLst>
          </p:cNvPr>
          <p:cNvSpPr txBox="1"/>
          <p:nvPr/>
        </p:nvSpPr>
        <p:spPr>
          <a:xfrm>
            <a:off x="550852" y="5516323"/>
            <a:ext cx="5911751" cy="253916"/>
          </a:xfrm>
          <a:prstGeom prst="rect">
            <a:avLst/>
          </a:prstGeom>
          <a:noFill/>
        </p:spPr>
        <p:txBody>
          <a:bodyPr wrap="square" rtlCol="0">
            <a:spAutoFit/>
          </a:bodyPr>
          <a:lstStyle/>
          <a:p>
            <a:r>
              <a:rPr lang="en-US" sz="1050" b="1" dirty="0"/>
              <a:t>6.SP.B.5  </a:t>
            </a:r>
            <a:r>
              <a:rPr lang="en-US" sz="1050" dirty="0">
                <a:solidFill>
                  <a:srgbClr val="202020"/>
                </a:solidFill>
              </a:rPr>
              <a:t>Summarize numerical data sets in relation to their context, such as by:</a:t>
            </a:r>
            <a:endParaRPr lang="en-US" sz="1050" dirty="0"/>
          </a:p>
        </p:txBody>
      </p:sp>
      <p:sp>
        <p:nvSpPr>
          <p:cNvPr id="53" name="TextBox 52">
            <a:extLst>
              <a:ext uri="{FF2B5EF4-FFF2-40B4-BE49-F238E27FC236}">
                <a16:creationId xmlns:a16="http://schemas.microsoft.com/office/drawing/2014/main" id="{BB8644BB-6EC4-4411-9B6E-03A026E7423F}"/>
              </a:ext>
            </a:extLst>
          </p:cNvPr>
          <p:cNvSpPr txBox="1"/>
          <p:nvPr/>
        </p:nvSpPr>
        <p:spPr>
          <a:xfrm>
            <a:off x="756900" y="5807171"/>
            <a:ext cx="6558300" cy="253916"/>
          </a:xfrm>
          <a:prstGeom prst="rect">
            <a:avLst/>
          </a:prstGeom>
          <a:noFill/>
        </p:spPr>
        <p:txBody>
          <a:bodyPr wrap="square" rtlCol="0">
            <a:spAutoFit/>
          </a:bodyPr>
          <a:lstStyle/>
          <a:p>
            <a:r>
              <a:rPr lang="en-US" sz="1050" b="1" dirty="0"/>
              <a:t>6.SP.B.5.A  </a:t>
            </a:r>
            <a:r>
              <a:rPr lang="en-US" sz="1050" dirty="0"/>
              <a:t>Reporting the number of observations.</a:t>
            </a:r>
          </a:p>
        </p:txBody>
      </p:sp>
      <p:sp>
        <p:nvSpPr>
          <p:cNvPr id="70" name="TextBox 69">
            <a:extLst>
              <a:ext uri="{FF2B5EF4-FFF2-40B4-BE49-F238E27FC236}">
                <a16:creationId xmlns:a16="http://schemas.microsoft.com/office/drawing/2014/main" id="{BB5EF96F-84F5-4D44-A312-A2A63568D471}"/>
              </a:ext>
            </a:extLst>
          </p:cNvPr>
          <p:cNvSpPr txBox="1"/>
          <p:nvPr/>
        </p:nvSpPr>
        <p:spPr>
          <a:xfrm>
            <a:off x="756904" y="6131713"/>
            <a:ext cx="5911751" cy="415498"/>
          </a:xfrm>
          <a:prstGeom prst="rect">
            <a:avLst/>
          </a:prstGeom>
          <a:noFill/>
        </p:spPr>
        <p:txBody>
          <a:bodyPr wrap="square" rtlCol="0">
            <a:spAutoFit/>
          </a:bodyPr>
          <a:lstStyle/>
          <a:p>
            <a:r>
              <a:rPr lang="en-US" sz="1050" b="1" dirty="0"/>
              <a:t>6.SP.B.5.B  </a:t>
            </a:r>
            <a:r>
              <a:rPr lang="en-US" sz="1050" dirty="0">
                <a:solidFill>
                  <a:srgbClr val="202020"/>
                </a:solidFill>
              </a:rPr>
              <a:t>Describing the nature of the attribute under investigation, including how it was measured and its units of measurement.</a:t>
            </a:r>
            <a:endParaRPr lang="en-US" sz="1050" dirty="0"/>
          </a:p>
        </p:txBody>
      </p:sp>
      <p:sp>
        <p:nvSpPr>
          <p:cNvPr id="72" name="TextBox 71">
            <a:extLst>
              <a:ext uri="{FF2B5EF4-FFF2-40B4-BE49-F238E27FC236}">
                <a16:creationId xmlns:a16="http://schemas.microsoft.com/office/drawing/2014/main" id="{7D31A327-E82D-4740-B6A7-0023E3011355}"/>
              </a:ext>
            </a:extLst>
          </p:cNvPr>
          <p:cNvSpPr txBox="1"/>
          <p:nvPr/>
        </p:nvSpPr>
        <p:spPr>
          <a:xfrm>
            <a:off x="756899" y="6584145"/>
            <a:ext cx="5911751" cy="577081"/>
          </a:xfrm>
          <a:prstGeom prst="rect">
            <a:avLst/>
          </a:prstGeom>
          <a:noFill/>
        </p:spPr>
        <p:txBody>
          <a:bodyPr wrap="square" rtlCol="0">
            <a:spAutoFit/>
          </a:bodyPr>
          <a:lstStyle/>
          <a:p>
            <a:r>
              <a:rPr lang="en-US" sz="1050" b="1" dirty="0"/>
              <a:t>6.SP.B.5.C  </a:t>
            </a:r>
            <a:r>
              <a:rPr lang="en-US" sz="1050" dirty="0">
                <a:solidFill>
                  <a:srgbClr val="202020"/>
                </a:solidFill>
              </a:rPr>
              <a:t>Giving quantitative measures of center (median and/or mean) and variability (interquartile range and/or mean absolute deviation), as well as describing any overall pattern and any striking deviations from the overall pattern with reference to the context in which the data were gathered.</a:t>
            </a:r>
            <a:endParaRPr lang="en-US" sz="1050" dirty="0"/>
          </a:p>
        </p:txBody>
      </p:sp>
      <p:sp>
        <p:nvSpPr>
          <p:cNvPr id="3" name="TextBox 2">
            <a:extLst>
              <a:ext uri="{FF2B5EF4-FFF2-40B4-BE49-F238E27FC236}">
                <a16:creationId xmlns:a16="http://schemas.microsoft.com/office/drawing/2014/main" id="{3E149A2E-192D-4931-9A8D-EBB79D2D7104}"/>
              </a:ext>
            </a:extLst>
          </p:cNvPr>
          <p:cNvSpPr txBox="1"/>
          <p:nvPr/>
        </p:nvSpPr>
        <p:spPr>
          <a:xfrm>
            <a:off x="550853" y="1372764"/>
            <a:ext cx="5911751" cy="900246"/>
          </a:xfrm>
          <a:prstGeom prst="rect">
            <a:avLst/>
          </a:prstGeom>
          <a:noFill/>
        </p:spPr>
        <p:txBody>
          <a:bodyPr wrap="square" rtlCol="0">
            <a:spAutoFit/>
          </a:bodyPr>
          <a:lstStyle/>
          <a:p>
            <a:r>
              <a:rPr lang="en-US" sz="1050" b="1" dirty="0"/>
              <a:t>6.G.A.2  </a:t>
            </a:r>
            <a:r>
              <a:rPr lang="en-US" sz="1050" dirty="0">
                <a:solidFill>
                  <a:srgbClr val="202020"/>
                </a:solidFill>
              </a:rPr>
              <a:t>Find the volume of a right rectangular prism with fractional edge lengths by packing it with unit cubes of the appropriate unit fraction edge lengths, and show that the volume is the same as would be found by multiplying the edge lengths of the prism. Apply the formulas V = l w h and V = b h to find volumes of right rectangular prisms with fractional edge lengths in the context of solving real-world and mathematical problems.</a:t>
            </a:r>
            <a:endParaRPr lang="en-US" sz="1050" dirty="0"/>
          </a:p>
        </p:txBody>
      </p:sp>
      <p:sp>
        <p:nvSpPr>
          <p:cNvPr id="4" name="TextBox 3">
            <a:extLst>
              <a:ext uri="{FF2B5EF4-FFF2-40B4-BE49-F238E27FC236}">
                <a16:creationId xmlns:a16="http://schemas.microsoft.com/office/drawing/2014/main" id="{D88B47BE-404F-4A52-9D84-6A95437EC108}"/>
              </a:ext>
            </a:extLst>
          </p:cNvPr>
          <p:cNvSpPr txBox="1"/>
          <p:nvPr/>
        </p:nvSpPr>
        <p:spPr>
          <a:xfrm>
            <a:off x="550853" y="2303433"/>
            <a:ext cx="5911751" cy="577081"/>
          </a:xfrm>
          <a:prstGeom prst="rect">
            <a:avLst/>
          </a:prstGeom>
          <a:noFill/>
        </p:spPr>
        <p:txBody>
          <a:bodyPr wrap="square" rtlCol="0">
            <a:spAutoFit/>
          </a:bodyPr>
          <a:lstStyle/>
          <a:p>
            <a:r>
              <a:rPr lang="en-US" sz="1050" b="1" dirty="0"/>
              <a:t>6.G.A.3  </a:t>
            </a:r>
            <a:r>
              <a:rPr lang="en-US" sz="1050" dirty="0">
                <a:solidFill>
                  <a:srgbClr val="202020"/>
                </a:solidFill>
              </a:rPr>
              <a:t>Draw polygons in the coordinate plane given coordinates for the vertices; use coordinates to find the length of a side joining points with the same first coordinate or the same second coordinate. Apply these techniques in the context of solving real-world and mathematical problems.</a:t>
            </a:r>
          </a:p>
        </p:txBody>
      </p:sp>
      <p:sp>
        <p:nvSpPr>
          <p:cNvPr id="15" name="TextBox 14">
            <a:extLst>
              <a:ext uri="{FF2B5EF4-FFF2-40B4-BE49-F238E27FC236}">
                <a16:creationId xmlns:a16="http://schemas.microsoft.com/office/drawing/2014/main" id="{2E22EA57-41B0-4D70-9A1D-B8A2D7AEE2E3}"/>
              </a:ext>
            </a:extLst>
          </p:cNvPr>
          <p:cNvSpPr txBox="1"/>
          <p:nvPr/>
        </p:nvSpPr>
        <p:spPr>
          <a:xfrm>
            <a:off x="550853" y="2908955"/>
            <a:ext cx="5911751" cy="577081"/>
          </a:xfrm>
          <a:prstGeom prst="rect">
            <a:avLst/>
          </a:prstGeom>
          <a:noFill/>
        </p:spPr>
        <p:txBody>
          <a:bodyPr wrap="square" rtlCol="0">
            <a:spAutoFit/>
          </a:bodyPr>
          <a:lstStyle/>
          <a:p>
            <a:r>
              <a:rPr lang="en-US" sz="1050" b="1" dirty="0"/>
              <a:t>6.G.A.4  </a:t>
            </a:r>
            <a:r>
              <a:rPr lang="en-US" sz="1050" dirty="0">
                <a:solidFill>
                  <a:srgbClr val="202020"/>
                </a:solidFill>
              </a:rPr>
              <a:t>Represent three-dimensional figures using nets made up of rectangles and triangles, and use the nets to find the surface area of these figures. Apply these techniques in the context of solving real-world and mathematical problems.</a:t>
            </a:r>
          </a:p>
        </p:txBody>
      </p:sp>
      <p:sp>
        <p:nvSpPr>
          <p:cNvPr id="16" name="TextBox 15">
            <a:extLst>
              <a:ext uri="{FF2B5EF4-FFF2-40B4-BE49-F238E27FC236}">
                <a16:creationId xmlns:a16="http://schemas.microsoft.com/office/drawing/2014/main" id="{94541D2E-A792-4009-941A-5E09341ADF7B}"/>
              </a:ext>
            </a:extLst>
          </p:cNvPr>
          <p:cNvSpPr txBox="1"/>
          <p:nvPr/>
        </p:nvSpPr>
        <p:spPr>
          <a:xfrm>
            <a:off x="550852" y="4328068"/>
            <a:ext cx="5911751" cy="415498"/>
          </a:xfrm>
          <a:prstGeom prst="rect">
            <a:avLst/>
          </a:prstGeom>
          <a:noFill/>
        </p:spPr>
        <p:txBody>
          <a:bodyPr wrap="square" rtlCol="0">
            <a:spAutoFit/>
          </a:bodyPr>
          <a:lstStyle/>
          <a:p>
            <a:r>
              <a:rPr lang="en-US" sz="1050" b="1" dirty="0"/>
              <a:t>6.SP.A.2  </a:t>
            </a:r>
            <a:r>
              <a:rPr lang="en-US" sz="1050" dirty="0">
                <a:solidFill>
                  <a:srgbClr val="202020"/>
                </a:solidFill>
              </a:rPr>
              <a:t>Understand that a set of data collected to answer a statistical question has a distribution which can be described by its center, spread, and overall shape.</a:t>
            </a:r>
            <a:endParaRPr lang="en-US" sz="1050" dirty="0"/>
          </a:p>
        </p:txBody>
      </p:sp>
      <p:sp>
        <p:nvSpPr>
          <p:cNvPr id="18" name="TextBox 17">
            <a:extLst>
              <a:ext uri="{FF2B5EF4-FFF2-40B4-BE49-F238E27FC236}">
                <a16:creationId xmlns:a16="http://schemas.microsoft.com/office/drawing/2014/main" id="{ABFDF598-2517-43C5-B6E1-B40C4AB7A065}"/>
              </a:ext>
            </a:extLst>
          </p:cNvPr>
          <p:cNvSpPr txBox="1"/>
          <p:nvPr/>
        </p:nvSpPr>
        <p:spPr>
          <a:xfrm>
            <a:off x="550852" y="4772939"/>
            <a:ext cx="5911751" cy="415498"/>
          </a:xfrm>
          <a:prstGeom prst="rect">
            <a:avLst/>
          </a:prstGeom>
          <a:noFill/>
        </p:spPr>
        <p:txBody>
          <a:bodyPr wrap="square" rtlCol="0">
            <a:spAutoFit/>
          </a:bodyPr>
          <a:lstStyle/>
          <a:p>
            <a:r>
              <a:rPr lang="en-US" sz="1050" b="1" dirty="0"/>
              <a:t>6.SP.A.3  </a:t>
            </a:r>
            <a:r>
              <a:rPr lang="en-US" sz="1050" dirty="0">
                <a:solidFill>
                  <a:srgbClr val="202020"/>
                </a:solidFill>
              </a:rPr>
              <a:t>Recognize that a measure of center for a numerical data set summarizes all of its values with a single number, while a measure of variation describes how its values vary with a single number.</a:t>
            </a:r>
            <a:endParaRPr lang="en-US" sz="1050" dirty="0"/>
          </a:p>
        </p:txBody>
      </p:sp>
      <p:sp>
        <p:nvSpPr>
          <p:cNvPr id="20" name="TextBox 19">
            <a:extLst>
              <a:ext uri="{FF2B5EF4-FFF2-40B4-BE49-F238E27FC236}">
                <a16:creationId xmlns:a16="http://schemas.microsoft.com/office/drawing/2014/main" id="{4BA71578-52D5-40C5-A64F-E9A40CE782C4}"/>
              </a:ext>
            </a:extLst>
          </p:cNvPr>
          <p:cNvSpPr txBox="1"/>
          <p:nvPr/>
        </p:nvSpPr>
        <p:spPr>
          <a:xfrm>
            <a:off x="550852" y="5225370"/>
            <a:ext cx="5911751" cy="253916"/>
          </a:xfrm>
          <a:prstGeom prst="rect">
            <a:avLst/>
          </a:prstGeom>
          <a:noFill/>
        </p:spPr>
        <p:txBody>
          <a:bodyPr wrap="square" rtlCol="0">
            <a:spAutoFit/>
          </a:bodyPr>
          <a:lstStyle/>
          <a:p>
            <a:r>
              <a:rPr lang="en-US" sz="1050" b="1" dirty="0"/>
              <a:t>6.SP.A.4  </a:t>
            </a:r>
            <a:r>
              <a:rPr lang="en-US" sz="1050" dirty="0">
                <a:solidFill>
                  <a:srgbClr val="202020"/>
                </a:solidFill>
              </a:rPr>
              <a:t>Display numerical data in plots on a number line, including dot plots, histograms, and box plots.</a:t>
            </a:r>
            <a:endParaRPr lang="en-US" sz="1050" dirty="0"/>
          </a:p>
        </p:txBody>
      </p:sp>
      <p:sp>
        <p:nvSpPr>
          <p:cNvPr id="21" name="TextBox 20">
            <a:extLst>
              <a:ext uri="{FF2B5EF4-FFF2-40B4-BE49-F238E27FC236}">
                <a16:creationId xmlns:a16="http://schemas.microsoft.com/office/drawing/2014/main" id="{A8BFAD11-FF81-4A0B-922F-EA79AAEA9AB1}"/>
              </a:ext>
            </a:extLst>
          </p:cNvPr>
          <p:cNvSpPr txBox="1"/>
          <p:nvPr/>
        </p:nvSpPr>
        <p:spPr>
          <a:xfrm>
            <a:off x="756899" y="7198160"/>
            <a:ext cx="5911751" cy="415498"/>
          </a:xfrm>
          <a:prstGeom prst="rect">
            <a:avLst/>
          </a:prstGeom>
          <a:noFill/>
        </p:spPr>
        <p:txBody>
          <a:bodyPr wrap="square" rtlCol="0">
            <a:spAutoFit/>
          </a:bodyPr>
          <a:lstStyle/>
          <a:p>
            <a:r>
              <a:rPr lang="en-US" sz="1050" b="1" dirty="0"/>
              <a:t>6.SP.B.5.D  </a:t>
            </a:r>
            <a:r>
              <a:rPr lang="en-US" sz="1050" dirty="0">
                <a:solidFill>
                  <a:srgbClr val="202020"/>
                </a:solidFill>
              </a:rPr>
              <a:t>Relating the choice of measures of center and variability to the shape of the data distribution and the context in which the data were gathered.</a:t>
            </a:r>
            <a:endParaRPr lang="en-US" sz="1050" dirty="0"/>
          </a:p>
        </p:txBody>
      </p:sp>
    </p:spTree>
    <p:extLst>
      <p:ext uri="{BB962C8B-B14F-4D97-AF65-F5344CB8AC3E}">
        <p14:creationId xmlns:p14="http://schemas.microsoft.com/office/powerpoint/2010/main" val="137016391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Text&#10;&#10;Description automatically generated">
            <a:extLst>
              <a:ext uri="{FF2B5EF4-FFF2-40B4-BE49-F238E27FC236}">
                <a16:creationId xmlns:a16="http://schemas.microsoft.com/office/drawing/2014/main" id="{BFC7DF59-A330-4AF3-9265-2C24ABE03DA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67235"/>
            <a:ext cx="7315200" cy="9466729"/>
          </a:xfrm>
          <a:prstGeom prst="rect">
            <a:avLst/>
          </a:prstGeom>
        </p:spPr>
      </p:pic>
    </p:spTree>
    <p:extLst>
      <p:ext uri="{BB962C8B-B14F-4D97-AF65-F5344CB8AC3E}">
        <p14:creationId xmlns:p14="http://schemas.microsoft.com/office/powerpoint/2010/main" val="965225900"/>
      </p:ext>
    </p:extLst>
  </p:cSld>
  <p:clrMapOvr>
    <a:masterClrMapping/>
  </p:clrMapOvr>
</p:sld>
</file>

<file path=ppt/theme/theme1.xml><?xml version="1.0" encoding="utf-8"?>
<a:theme xmlns:a="http://schemas.openxmlformats.org/drawingml/2006/main" name="3_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2_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1_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1565</TotalTime>
  <Words>2270</Words>
  <Application>Microsoft Office PowerPoint</Application>
  <PresentationFormat>Custom</PresentationFormat>
  <Paragraphs>211</Paragraphs>
  <Slides>28</Slides>
  <Notes>0</Notes>
  <HiddenSlides>0</HiddenSlides>
  <MMClips>0</MMClips>
  <ScaleCrop>false</ScaleCrop>
  <HeadingPairs>
    <vt:vector size="6" baseType="variant">
      <vt:variant>
        <vt:lpstr>Fonts Used</vt:lpstr>
      </vt:variant>
      <vt:variant>
        <vt:i4>5</vt:i4>
      </vt:variant>
      <vt:variant>
        <vt:lpstr>Theme</vt:lpstr>
      </vt:variant>
      <vt:variant>
        <vt:i4>4</vt:i4>
      </vt:variant>
      <vt:variant>
        <vt:lpstr>Slide Titles</vt:lpstr>
      </vt:variant>
      <vt:variant>
        <vt:i4>28</vt:i4>
      </vt:variant>
    </vt:vector>
  </HeadingPairs>
  <TitlesOfParts>
    <vt:vector size="37" baseType="lpstr">
      <vt:lpstr>Arial</vt:lpstr>
      <vt:lpstr>Calibri</vt:lpstr>
      <vt:lpstr>Calibri Light</vt:lpstr>
      <vt:lpstr>Impact</vt:lpstr>
      <vt:lpstr>Lato Light</vt:lpstr>
      <vt:lpstr>3_Custom Design</vt:lpstr>
      <vt:lpstr>2_Custom Design</vt:lpstr>
      <vt:lpstr>1_Custom Design</vt:lpstr>
      <vt:lpstr>Custom Design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Anna Elizondo</dc:creator>
  <cp:lastModifiedBy>Anna Elizondo</cp:lastModifiedBy>
  <cp:revision>25</cp:revision>
  <dcterms:created xsi:type="dcterms:W3CDTF">2020-10-01T05:44:23Z</dcterms:created>
  <dcterms:modified xsi:type="dcterms:W3CDTF">2020-10-02T19:27:14Z</dcterms:modified>
</cp:coreProperties>
</file>