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08" r:id="rId2"/>
    <p:sldMasterId id="2147483696" r:id="rId3"/>
    <p:sldMasterId id="2147483684" r:id="rId4"/>
  </p:sldMasterIdLst>
  <p:notesMasterIdLst>
    <p:notesMasterId r:id="rId33"/>
  </p:notesMasterIdLst>
  <p:sldIdLst>
    <p:sldId id="301" r:id="rId5"/>
    <p:sldId id="290" r:id="rId6"/>
    <p:sldId id="272" r:id="rId7"/>
    <p:sldId id="278" r:id="rId8"/>
    <p:sldId id="279" r:id="rId9"/>
    <p:sldId id="280" r:id="rId10"/>
    <p:sldId id="282" r:id="rId11"/>
    <p:sldId id="267" r:id="rId12"/>
    <p:sldId id="270" r:id="rId13"/>
    <p:sldId id="277" r:id="rId14"/>
    <p:sldId id="271" r:id="rId15"/>
    <p:sldId id="281" r:id="rId16"/>
    <p:sldId id="274" r:id="rId17"/>
    <p:sldId id="276" r:id="rId18"/>
    <p:sldId id="263" r:id="rId19"/>
    <p:sldId id="264" r:id="rId20"/>
    <p:sldId id="265" r:id="rId21"/>
    <p:sldId id="288" r:id="rId22"/>
    <p:sldId id="293" r:id="rId23"/>
    <p:sldId id="300" r:id="rId24"/>
    <p:sldId id="299" r:id="rId25"/>
    <p:sldId id="297" r:id="rId26"/>
    <p:sldId id="298" r:id="rId27"/>
    <p:sldId id="296" r:id="rId28"/>
    <p:sldId id="287" r:id="rId29"/>
    <p:sldId id="295" r:id="rId30"/>
    <p:sldId id="262" r:id="rId31"/>
    <p:sldId id="291" r:id="rId32"/>
  </p:sldIdLst>
  <p:sldSz cx="7315200" cy="96012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116DC4ED-09B8-4671-A6CA-8F6757899E86}">
          <p14:sldIdLst>
            <p14:sldId id="301"/>
            <p14:sldId id="290"/>
          </p14:sldIdLst>
        </p14:section>
        <p14:section name="8-Week Pacing Guides" id="{194E013D-F2C0-40FF-B8D0-BAACE6E80185}">
          <p14:sldIdLst>
            <p14:sldId id="272"/>
            <p14:sldId id="278"/>
            <p14:sldId id="279"/>
            <p14:sldId id="280"/>
            <p14:sldId id="282"/>
          </p14:sldIdLst>
        </p14:section>
        <p14:section name="9-Week Pacing Guides" id="{CEC0DCE3-8C3C-44D9-8118-57688178341C}">
          <p14:sldIdLst>
            <p14:sldId id="267"/>
            <p14:sldId id="270"/>
            <p14:sldId id="277"/>
            <p14:sldId id="271"/>
            <p14:sldId id="281"/>
          </p14:sldIdLst>
        </p14:section>
        <p14:section name="10-Week Pacing Guides" id="{7D5E5279-48AD-4D79-944F-B6895D9A6EBF}">
          <p14:sldIdLst>
            <p14:sldId id="274"/>
            <p14:sldId id="276"/>
            <p14:sldId id="263"/>
            <p14:sldId id="264"/>
            <p14:sldId id="265"/>
          </p14:sldIdLst>
        </p14:section>
        <p14:section name="Other Events To Include" id="{F4E15F5C-7DE3-4AAF-BEC6-F8B65D2CAF33}">
          <p14:sldIdLst>
            <p14:sldId id="288"/>
            <p14:sldId id="293"/>
          </p14:sldIdLst>
        </p14:section>
        <p14:section name="Standards Uneditable" id="{7827C0BF-2147-4C50-A936-44A1708DFF90}">
          <p14:sldIdLst>
            <p14:sldId id="300"/>
            <p14:sldId id="299"/>
            <p14:sldId id="297"/>
            <p14:sldId id="298"/>
          </p14:sldIdLst>
        </p14:section>
        <p14:section name="Standards Editable" id="{82112C9B-3A62-490D-A1A6-B79ABD0D8257}">
          <p14:sldIdLst>
            <p14:sldId id="296"/>
            <p14:sldId id="287"/>
            <p14:sldId id="295"/>
            <p14:sldId id="262"/>
          </p14:sldIdLst>
        </p14:section>
        <p14:section name="Source Used" id="{FBB7FF91-6613-4EF9-988A-2320D9768D1C}">
          <p14:sldIdLst>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p:scale>
          <a:sx n="90" d="100"/>
          <a:sy n="90" d="100"/>
        </p:scale>
        <p:origin x="257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F2EE6DA7-E321-4870-89F9-CC4E68368B35}" type="datetimeFigureOut">
              <a:rPr lang="en-US" smtClean="0"/>
              <a:t>10/3/2020</a:t>
            </a:fld>
            <a:endParaRPr lang="en-US"/>
          </a:p>
        </p:txBody>
      </p:sp>
      <p:sp>
        <p:nvSpPr>
          <p:cNvPr id="4" name="Slide Image Placeholder 3"/>
          <p:cNvSpPr>
            <a:spLocks noGrp="1" noRot="1" noChangeAspect="1"/>
          </p:cNvSpPr>
          <p:nvPr>
            <p:ph type="sldImg" idx="2"/>
          </p:nvPr>
        </p:nvSpPr>
        <p:spPr>
          <a:xfrm>
            <a:off x="2422525" y="1200150"/>
            <a:ext cx="24701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526EEBB8-3BA9-41EB-A82F-C2404FA375F3}" type="slidenum">
              <a:rPr lang="en-US" smtClean="0"/>
              <a:t>‹#›</a:t>
            </a:fld>
            <a:endParaRPr lang="en-US"/>
          </a:p>
        </p:txBody>
      </p:sp>
    </p:spTree>
    <p:extLst>
      <p:ext uri="{BB962C8B-B14F-4D97-AF65-F5344CB8AC3E}">
        <p14:creationId xmlns:p14="http://schemas.microsoft.com/office/powerpoint/2010/main" val="533111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7903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5"/>
            <a:ext cx="6309360" cy="3993832"/>
          </a:xfrm>
          <a:prstGeom prst="rect">
            <a:avLst/>
          </a:prstGeo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0"/>
            <a:ext cx="6309360" cy="2100262"/>
          </a:xfrm>
          <a:prstGeom prst="rect">
            <a:avLst/>
          </a:prstGeo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57554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2485462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28"/>
            <a:ext cx="3094672" cy="1153477"/>
          </a:xfrm>
          <a:prstGeom prst="rect">
            <a:avLst/>
          </a:prstGeo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507105"/>
            <a:ext cx="3094672" cy="5158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353628"/>
            <a:ext cx="3109913" cy="1153477"/>
          </a:xfrm>
          <a:prstGeom prst="rect">
            <a:avLst/>
          </a:prstGeo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3507105"/>
            <a:ext cx="3109913" cy="5158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8" name="Footer Placeholder 7"/>
          <p:cNvSpPr>
            <a:spLocks noGrp="1"/>
          </p:cNvSpPr>
          <p:nvPr>
            <p:ph type="ftr" sz="quarter" idx="11"/>
          </p:nvPr>
        </p:nvSpPr>
        <p:spPr>
          <a:xfrm>
            <a:off x="2423160" y="8898892"/>
            <a:ext cx="2468880" cy="511175"/>
          </a:xfrm>
          <a:prstGeom prst="rect">
            <a:avLst/>
          </a:prstGeom>
        </p:spPr>
        <p:txBody>
          <a:bodyPr/>
          <a:lstStyle/>
          <a:p>
            <a:endParaRPr lang="en-US"/>
          </a:p>
        </p:txBody>
      </p:sp>
      <p:sp>
        <p:nvSpPr>
          <p:cNvPr id="9" name="Slide Number Placeholder 8"/>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26471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4" name="Footer Placeholder 3"/>
          <p:cNvSpPr>
            <a:spLocks noGrp="1"/>
          </p:cNvSpPr>
          <p:nvPr>
            <p:ph type="ftr" sz="quarter" idx="11"/>
          </p:nvPr>
        </p:nvSpPr>
        <p:spPr>
          <a:xfrm>
            <a:off x="2423160" y="8898892"/>
            <a:ext cx="2468880" cy="511175"/>
          </a:xfrm>
          <a:prstGeom prst="rect">
            <a:avLst/>
          </a:prstGeom>
        </p:spPr>
        <p:txBody>
          <a:bodyPr/>
          <a:lstStyle/>
          <a:p>
            <a:endParaRPr lang="en-US"/>
          </a:p>
        </p:txBody>
      </p:sp>
      <p:sp>
        <p:nvSpPr>
          <p:cNvPr id="5" name="Slide Number Placeholder 4"/>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411778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3" name="Footer Placeholder 2"/>
          <p:cNvSpPr>
            <a:spLocks noGrp="1"/>
          </p:cNvSpPr>
          <p:nvPr>
            <p:ph type="ftr" sz="quarter" idx="11"/>
          </p:nvPr>
        </p:nvSpPr>
        <p:spPr>
          <a:xfrm>
            <a:off x="2423160" y="8898892"/>
            <a:ext cx="2468880" cy="511175"/>
          </a:xfrm>
          <a:prstGeom prst="rect">
            <a:avLst/>
          </a:prstGeom>
        </p:spPr>
        <p:txBody>
          <a:bodyPr/>
          <a:lstStyle/>
          <a:p>
            <a:endParaRPr lang="en-US"/>
          </a:p>
        </p:txBody>
      </p:sp>
      <p:sp>
        <p:nvSpPr>
          <p:cNvPr id="4" name="Slide Number Placeholder 3"/>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128821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a:prstGeom prst="rect">
            <a:avLst/>
          </a:prstGeo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7"/>
            <a:ext cx="3703320" cy="6823075"/>
          </a:xfrm>
          <a:prstGeom prst="rect">
            <a:avLst/>
          </a:prstGeo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a:prstGeom prst="rect">
            <a:avLst/>
          </a:prstGeo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854184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a:prstGeom prst="rect">
            <a:avLst/>
          </a:prstGeo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7"/>
            <a:ext cx="3703320" cy="6823075"/>
          </a:xfrm>
          <a:prstGeom prst="rect">
            <a:avLst/>
          </a:prstGeo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880360"/>
            <a:ext cx="2359342" cy="5336223"/>
          </a:xfrm>
          <a:prstGeom prst="rect">
            <a:avLst/>
          </a:prstGeo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2225291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02920" y="2555875"/>
            <a:ext cx="6309360" cy="60918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4161650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511175"/>
            <a:ext cx="1577340" cy="8136573"/>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511175"/>
            <a:ext cx="4640580" cy="81365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68303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80FC-9584-4EE1-A068-BCF3BC05E9A2}"/>
              </a:ext>
            </a:extLst>
          </p:cNvPr>
          <p:cNvSpPr>
            <a:spLocks noGrp="1"/>
          </p:cNvSpPr>
          <p:nvPr>
            <p:ph type="ctrTitle"/>
          </p:nvPr>
        </p:nvSpPr>
        <p:spPr>
          <a:xfrm>
            <a:off x="914400" y="1571625"/>
            <a:ext cx="5486400" cy="334168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E89F98-BB53-423E-898C-5A21335B55BF}"/>
              </a:ext>
            </a:extLst>
          </p:cNvPr>
          <p:cNvSpPr>
            <a:spLocks noGrp="1"/>
          </p:cNvSpPr>
          <p:nvPr>
            <p:ph type="subTitle" idx="1"/>
          </p:nvPr>
        </p:nvSpPr>
        <p:spPr>
          <a:xfrm>
            <a:off x="914400" y="5043488"/>
            <a:ext cx="5486400" cy="23177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7A3447-DF1F-49E6-BF83-0EEB21546DF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99C8D0DE-94D0-4221-B46C-354A121E0CF3}"/>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FED3A8-F82F-4E40-923D-143270BF7A2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170127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530B-EBE7-4499-B4E4-BE2C651E6ADF}"/>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6C87E06-9187-40FB-86AA-1085460D60E1}"/>
              </a:ext>
            </a:extLst>
          </p:cNvPr>
          <p:cNvSpPr>
            <a:spLocks noGrp="1"/>
          </p:cNvSpPr>
          <p:nvPr>
            <p:ph idx="1"/>
          </p:nvPr>
        </p:nvSpPr>
        <p:spPr>
          <a:xfrm>
            <a:off x="503238" y="2555875"/>
            <a:ext cx="6308725"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0C6D0-2072-45C8-964D-B4621843ACBE}"/>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E4BDD7BE-0AED-477D-9209-ED48ACFFE6FB}"/>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48F3DB-9085-4CB2-800C-F927F6927D6B}"/>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219721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F1C46-C406-46D5-8121-D8819CBF3889}"/>
              </a:ext>
            </a:extLst>
          </p:cNvPr>
          <p:cNvSpPr>
            <a:spLocks noGrp="1"/>
          </p:cNvSpPr>
          <p:nvPr>
            <p:ph type="title"/>
          </p:nvPr>
        </p:nvSpPr>
        <p:spPr>
          <a:xfrm>
            <a:off x="498475" y="2393950"/>
            <a:ext cx="6310313" cy="39941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6D7477-9B26-44F4-A03E-719B6FD249B3}"/>
              </a:ext>
            </a:extLst>
          </p:cNvPr>
          <p:cNvSpPr>
            <a:spLocks noGrp="1"/>
          </p:cNvSpPr>
          <p:nvPr>
            <p:ph type="body" idx="1"/>
          </p:nvPr>
        </p:nvSpPr>
        <p:spPr>
          <a:xfrm>
            <a:off x="498475" y="6424613"/>
            <a:ext cx="6310313" cy="2100262"/>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A6DBAA-6292-443D-9CF5-1D197BA637D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6CDC9B0F-53F8-4F5E-93DD-444F63B94F30}"/>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1A5E5C9-CE69-4C38-A1AA-A61E0F680370}"/>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49577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FFC8-7675-4F71-A21E-48235DF35033}"/>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F2B670C-BB79-46D1-BAB7-6E602128239B}"/>
              </a:ext>
            </a:extLst>
          </p:cNvPr>
          <p:cNvSpPr>
            <a:spLocks noGrp="1"/>
          </p:cNvSpPr>
          <p:nvPr>
            <p:ph sz="half" idx="1"/>
          </p:nvPr>
        </p:nvSpPr>
        <p:spPr>
          <a:xfrm>
            <a:off x="503238" y="2555875"/>
            <a:ext cx="3078162"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F5A2A0-D80F-485F-A849-FB0401C60278}"/>
              </a:ext>
            </a:extLst>
          </p:cNvPr>
          <p:cNvSpPr>
            <a:spLocks noGrp="1"/>
          </p:cNvSpPr>
          <p:nvPr>
            <p:ph sz="half" idx="2"/>
          </p:nvPr>
        </p:nvSpPr>
        <p:spPr>
          <a:xfrm>
            <a:off x="3733800" y="2555875"/>
            <a:ext cx="3078163"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41A7E1-A328-4490-95A0-5F05F29470D0}"/>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6" name="Footer Placeholder 5">
            <a:extLst>
              <a:ext uri="{FF2B5EF4-FFF2-40B4-BE49-F238E27FC236}">
                <a16:creationId xmlns:a16="http://schemas.microsoft.com/office/drawing/2014/main" id="{AD25BE5D-AC40-46FA-A7DB-B0CC0A01488F}"/>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5F4696-CF53-4BB2-85B9-26538A0A712F}"/>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4275642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D184B-9D79-4357-94B6-510B283D4E4B}"/>
              </a:ext>
            </a:extLst>
          </p:cNvPr>
          <p:cNvSpPr>
            <a:spLocks noGrp="1"/>
          </p:cNvSpPr>
          <p:nvPr>
            <p:ph type="title"/>
          </p:nvPr>
        </p:nvSpPr>
        <p:spPr>
          <a:xfrm>
            <a:off x="503238" y="511175"/>
            <a:ext cx="6310312" cy="185578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39ADD56-5706-42B2-A5F1-A9E82C3E5A0C}"/>
              </a:ext>
            </a:extLst>
          </p:cNvPr>
          <p:cNvSpPr>
            <a:spLocks noGrp="1"/>
          </p:cNvSpPr>
          <p:nvPr>
            <p:ph type="body" idx="1"/>
          </p:nvPr>
        </p:nvSpPr>
        <p:spPr>
          <a:xfrm>
            <a:off x="503238" y="2354263"/>
            <a:ext cx="3095625"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6162AE-6AFC-48C8-BAA5-B962C28DF9C2}"/>
              </a:ext>
            </a:extLst>
          </p:cNvPr>
          <p:cNvSpPr>
            <a:spLocks noGrp="1"/>
          </p:cNvSpPr>
          <p:nvPr>
            <p:ph sz="half" idx="2"/>
          </p:nvPr>
        </p:nvSpPr>
        <p:spPr>
          <a:xfrm>
            <a:off x="503238" y="3506788"/>
            <a:ext cx="3095625"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8E7516-28C7-407C-9C7E-AD0B26900A4D}"/>
              </a:ext>
            </a:extLst>
          </p:cNvPr>
          <p:cNvSpPr>
            <a:spLocks noGrp="1"/>
          </p:cNvSpPr>
          <p:nvPr>
            <p:ph type="body" sz="quarter" idx="3"/>
          </p:nvPr>
        </p:nvSpPr>
        <p:spPr>
          <a:xfrm>
            <a:off x="3703638" y="2354263"/>
            <a:ext cx="3109912"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FD7AAE-F9D8-4E25-8EC9-8C8403DAF6CF}"/>
              </a:ext>
            </a:extLst>
          </p:cNvPr>
          <p:cNvSpPr>
            <a:spLocks noGrp="1"/>
          </p:cNvSpPr>
          <p:nvPr>
            <p:ph sz="quarter" idx="4"/>
          </p:nvPr>
        </p:nvSpPr>
        <p:spPr>
          <a:xfrm>
            <a:off x="3703638" y="3506788"/>
            <a:ext cx="3109912"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AC298F-D745-4E4A-8CC6-A56EAEE248BF}"/>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8" name="Footer Placeholder 7">
            <a:extLst>
              <a:ext uri="{FF2B5EF4-FFF2-40B4-BE49-F238E27FC236}">
                <a16:creationId xmlns:a16="http://schemas.microsoft.com/office/drawing/2014/main" id="{874555D5-559F-48BD-8A51-6EAB98D6037F}"/>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3588F01-1F47-44E2-ADDA-3CEFBA777F84}"/>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805611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8B00-FB5D-4608-8E28-132C214F8964}"/>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F032D64-B7F6-4438-B344-DA7511445C40}"/>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4" name="Footer Placeholder 3">
            <a:extLst>
              <a:ext uri="{FF2B5EF4-FFF2-40B4-BE49-F238E27FC236}">
                <a16:creationId xmlns:a16="http://schemas.microsoft.com/office/drawing/2014/main" id="{CA9D346A-60D6-4A91-8027-B6FEBD5E0B55}"/>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EC0E765-7701-43AF-A80C-4FF2099B79D6}"/>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7278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B9ADB0-A677-4BAB-84C3-11C9A7EEA66E}"/>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3" name="Footer Placeholder 2">
            <a:extLst>
              <a:ext uri="{FF2B5EF4-FFF2-40B4-BE49-F238E27FC236}">
                <a16:creationId xmlns:a16="http://schemas.microsoft.com/office/drawing/2014/main" id="{0037C373-B7D2-4783-8503-2BE5C9800608}"/>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A2357BA-1160-4861-8F50-630EFCC7A1D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219263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50B07-D371-4169-9AB5-AB33B4043D02}"/>
              </a:ext>
            </a:extLst>
          </p:cNvPr>
          <p:cNvSpPr>
            <a:spLocks noGrp="1"/>
          </p:cNvSpPr>
          <p:nvPr>
            <p:ph type="title"/>
          </p:nvPr>
        </p:nvSpPr>
        <p:spPr>
          <a:xfrm>
            <a:off x="503238" y="639763"/>
            <a:ext cx="2360612" cy="223996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518A83-7CA2-4C32-B8E5-B6EFCD41AE41}"/>
              </a:ext>
            </a:extLst>
          </p:cNvPr>
          <p:cNvSpPr>
            <a:spLocks noGrp="1"/>
          </p:cNvSpPr>
          <p:nvPr>
            <p:ph idx="1"/>
          </p:nvPr>
        </p:nvSpPr>
        <p:spPr>
          <a:xfrm>
            <a:off x="3109913" y="1382713"/>
            <a:ext cx="3703637" cy="682307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5D2366-935E-4ACF-8977-5F9FB93F834F}"/>
              </a:ext>
            </a:extLst>
          </p:cNvPr>
          <p:cNvSpPr>
            <a:spLocks noGrp="1"/>
          </p:cNvSpPr>
          <p:nvPr>
            <p:ph type="body" sz="half" idx="2"/>
          </p:nvPr>
        </p:nvSpPr>
        <p:spPr>
          <a:xfrm>
            <a:off x="503238" y="2879725"/>
            <a:ext cx="2360612"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C9257-1F57-4393-9563-5CABB755631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6" name="Footer Placeholder 5">
            <a:extLst>
              <a:ext uri="{FF2B5EF4-FFF2-40B4-BE49-F238E27FC236}">
                <a16:creationId xmlns:a16="http://schemas.microsoft.com/office/drawing/2014/main" id="{A2BDFE6A-9522-49E6-9324-37C72BB3EB31}"/>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A42AB95-D523-4298-82A4-56CFB7605390}"/>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496219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6B460-EAA0-48CB-89FE-26217A37536D}"/>
              </a:ext>
            </a:extLst>
          </p:cNvPr>
          <p:cNvSpPr>
            <a:spLocks noGrp="1"/>
          </p:cNvSpPr>
          <p:nvPr>
            <p:ph type="title"/>
          </p:nvPr>
        </p:nvSpPr>
        <p:spPr>
          <a:xfrm>
            <a:off x="503238" y="639763"/>
            <a:ext cx="2360612" cy="223996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7A554A-8507-46A6-893E-0EC56626C9F9}"/>
              </a:ext>
            </a:extLst>
          </p:cNvPr>
          <p:cNvSpPr>
            <a:spLocks noGrp="1"/>
          </p:cNvSpPr>
          <p:nvPr>
            <p:ph type="pic" idx="1"/>
          </p:nvPr>
        </p:nvSpPr>
        <p:spPr>
          <a:xfrm>
            <a:off x="3109913" y="1382713"/>
            <a:ext cx="3703637" cy="68230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2F6D55-C3AD-43E6-89BC-5B9CB1CF8322}"/>
              </a:ext>
            </a:extLst>
          </p:cNvPr>
          <p:cNvSpPr>
            <a:spLocks noGrp="1"/>
          </p:cNvSpPr>
          <p:nvPr>
            <p:ph type="body" sz="half" idx="2"/>
          </p:nvPr>
        </p:nvSpPr>
        <p:spPr>
          <a:xfrm>
            <a:off x="503238" y="2879725"/>
            <a:ext cx="2360612"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CC892A-A33A-4730-A1AF-F5623E79731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6" name="Footer Placeholder 5">
            <a:extLst>
              <a:ext uri="{FF2B5EF4-FFF2-40B4-BE49-F238E27FC236}">
                <a16:creationId xmlns:a16="http://schemas.microsoft.com/office/drawing/2014/main" id="{B782D5A1-0339-4159-8603-EF1AF8D86BCE}"/>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A7BFFF6-286A-48EB-97B4-6AE567D822DC}"/>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446882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5B0E-75D6-4028-A1C9-D8DF8A5CED39}"/>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9C6432-2F2D-4403-BD50-3960D5E58E39}"/>
              </a:ext>
            </a:extLst>
          </p:cNvPr>
          <p:cNvSpPr>
            <a:spLocks noGrp="1"/>
          </p:cNvSpPr>
          <p:nvPr>
            <p:ph type="body" orient="vert" idx="1"/>
          </p:nvPr>
        </p:nvSpPr>
        <p:spPr>
          <a:xfrm>
            <a:off x="503238" y="2555875"/>
            <a:ext cx="6308725" cy="60912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90E02-7800-4006-84EC-C6738293CA87}"/>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84678287-7C99-4332-AD38-02328DE50561}"/>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C75076-711B-431A-9BE0-C33071E885E4}"/>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704483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C98843-466A-45A0-B718-17A0F2ECC747}"/>
              </a:ext>
            </a:extLst>
          </p:cNvPr>
          <p:cNvSpPr>
            <a:spLocks noGrp="1"/>
          </p:cNvSpPr>
          <p:nvPr>
            <p:ph type="title" orient="vert"/>
          </p:nvPr>
        </p:nvSpPr>
        <p:spPr>
          <a:xfrm>
            <a:off x="5235575" y="511175"/>
            <a:ext cx="1576388" cy="81359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AA0FCD-45F0-45D5-9219-D64F1CE31F08}"/>
              </a:ext>
            </a:extLst>
          </p:cNvPr>
          <p:cNvSpPr>
            <a:spLocks noGrp="1"/>
          </p:cNvSpPr>
          <p:nvPr>
            <p:ph type="body" orient="vert" idx="1"/>
          </p:nvPr>
        </p:nvSpPr>
        <p:spPr>
          <a:xfrm>
            <a:off x="503238" y="511175"/>
            <a:ext cx="4579937" cy="8135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29DB0-7902-4FF2-9EE0-8F930AAD717D}"/>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604F7243-D008-46FF-85D9-B43D4021DC53}"/>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6DB05E1-D1CF-43EA-819E-09E86476EB9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615735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542D-1D94-4F07-B73F-1996C8CF91B7}"/>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2FED53-F836-48B9-846F-7E0DD7C25D7D}"/>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8BC4CD-0455-4482-AD29-EEA2A04DBCB5}"/>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06E23B57-2543-4317-8A7F-E87AAEC99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CEFE99-ECE2-495C-9955-A7453048AF49}"/>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21520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DDB6-2BDF-49D1-B9CD-65A08391B2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26B095-5836-4E4D-B0D0-BFB2910289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FDD4D-1862-4E37-A806-F50D66E5D140}"/>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1C0A90E6-81F4-4523-B95E-54B2B357C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84B4C-3F40-4E2B-94F7-5EB2C5FBDFFA}"/>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4062549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E6BC-EA0D-4F06-AF12-91C2FE9EDB5F}"/>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5C0C47-065B-421B-8619-3D83A6D65C4A}"/>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16E9EE-5C20-4AA4-9B21-FD7441F64E13}"/>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5725764F-FE0D-4847-AB9D-6DB3D8213C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ED509-3FD5-42E7-9530-EF5F32207BE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517297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1262-1716-45D2-B4C6-0FE9D2F4D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05CC44-10E3-4054-A070-49BF2305CC1E}"/>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F25908-E6A4-4A88-81D0-D76D2338E915}"/>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C11A25-1357-4103-9947-33E705E53E34}"/>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6" name="Footer Placeholder 5">
            <a:extLst>
              <a:ext uri="{FF2B5EF4-FFF2-40B4-BE49-F238E27FC236}">
                <a16:creationId xmlns:a16="http://schemas.microsoft.com/office/drawing/2014/main" id="{2BDD0D0E-179A-4F04-BADC-1D2EE8D1E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8534E6-5C1B-4125-BC63-49192F80E8FF}"/>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8716564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F4B5F-B61E-47AE-A08D-1C8FF5C14DD7}"/>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1F58C0-F9DB-4050-86EC-3CEF5ECFB240}"/>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0692DB-8D67-4C6D-B0E2-5E58E3B95D97}"/>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242820-6F14-470B-BA73-0EA3372B9B97}"/>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31C63-3DC9-494B-9E13-228BA305F182}"/>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6FA0AD-6B49-49D9-8EC1-6368E062F9CD}"/>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8" name="Footer Placeholder 7">
            <a:extLst>
              <a:ext uri="{FF2B5EF4-FFF2-40B4-BE49-F238E27FC236}">
                <a16:creationId xmlns:a16="http://schemas.microsoft.com/office/drawing/2014/main" id="{53323640-45F1-439E-BAF9-5B9BCD4613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EA54B0-5016-425A-AE25-3C3A8A7963D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800410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74AC-6BA6-4BBA-8618-6A1300C7D7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AC0D9B-7118-4E74-93D5-59206B539868}"/>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4" name="Footer Placeholder 3">
            <a:extLst>
              <a:ext uri="{FF2B5EF4-FFF2-40B4-BE49-F238E27FC236}">
                <a16:creationId xmlns:a16="http://schemas.microsoft.com/office/drawing/2014/main" id="{649144E0-792D-4D4B-B7E8-18848D35B4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D60EB9-B2C5-4ED1-B037-7900ADB33AF1}"/>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190312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55288-DE81-4A5C-99AF-B422F9AECB2E}"/>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3" name="Footer Placeholder 2">
            <a:extLst>
              <a:ext uri="{FF2B5EF4-FFF2-40B4-BE49-F238E27FC236}">
                <a16:creationId xmlns:a16="http://schemas.microsoft.com/office/drawing/2014/main" id="{4524D58B-D3E6-44C9-A9E1-EA644358D2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6D6F43-1F04-41E3-9350-BABE65926704}"/>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518997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40D2-3573-4C40-9540-D13783FFBE8D}"/>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D3B3FC-0C3D-4BAC-BE96-1872113A22A4}"/>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156D28-B26B-40E1-85C7-C166733D66EE}"/>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B9789C-EBDB-42C4-8C6A-711FEB069A29}"/>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6" name="Footer Placeholder 5">
            <a:extLst>
              <a:ext uri="{FF2B5EF4-FFF2-40B4-BE49-F238E27FC236}">
                <a16:creationId xmlns:a16="http://schemas.microsoft.com/office/drawing/2014/main" id="{F19F4609-E9BF-43D5-AF54-2E39F021D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38752-46B8-4159-9B59-B6D49611B59D}"/>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1044611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8F82-B0E8-4161-9012-40A43FA13042}"/>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4F962-3944-4B98-86D3-01B1AF1C2728}"/>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CC0DD8-98FC-4528-A1CE-8B463EF8CD4F}"/>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7128E-46C2-4624-B6F7-AA63FA0FAE98}"/>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6" name="Footer Placeholder 5">
            <a:extLst>
              <a:ext uri="{FF2B5EF4-FFF2-40B4-BE49-F238E27FC236}">
                <a16:creationId xmlns:a16="http://schemas.microsoft.com/office/drawing/2014/main" id="{0F316693-9F2A-4C9D-A2FD-3E42E1EB1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851E08-D807-40E4-8BD1-F64640660659}"/>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043708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22E18-97B5-405E-9406-BCE5AEBDFC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6B9A3E-1BA0-46A9-AA08-5DA77775B2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C6363-1591-4721-AFF7-624102810905}"/>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D8A57496-3CD8-4E3B-87F7-BD0CA2997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D8640-8D26-42B2-AFB9-D08D120BD75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1366999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D2E2F9-3A10-4700-AAE4-478A2BA258D7}"/>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625C05-1EBB-403B-9297-149BCAE379E8}"/>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019B3-6E51-465D-8F0D-9E74358FDAF6}"/>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EC2952D3-2E3A-48E3-A3CA-B717450B39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51C6A-50A8-418A-BDD6-E9F6F0663468}"/>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1429881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EADA-9063-4FE0-8493-B84902984D4C}"/>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B49156-55EC-4CD1-B349-A47222B6264A}"/>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4543F8-5FBA-47E7-9CB4-AF37FB54CAA6}"/>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59CB83CA-A268-4EFC-8BFC-48DE6A02E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CA2318-D20B-4EFC-961B-A3030B077121}"/>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2002345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C37F-FA62-4AD6-ACE3-9ED17ED39E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8D7D0A-10E8-45EB-8983-0F93A6FCE3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15FC7E-2D90-46B6-B896-9D081B247928}"/>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C35D34D7-1D5D-4781-B8CC-CF7E273CC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88500-07BB-43F1-9345-98DAE42016FD}"/>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618845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AE66-EE7F-4203-B976-9B24BD538033}"/>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17BA6E-170C-468E-A907-70DADC25638F}"/>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05E2D8-6EAA-4FB5-8585-5DFEBA4C47C0}"/>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6F2BAABE-055D-446A-B3DE-8BBA8BA406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54B8B-33CC-4319-965A-E859E86BB42B}"/>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2857706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59E-1C27-4DCA-9D3C-FAD1997B06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236DA4-F4B7-49D9-86D4-84373EE31DB4}"/>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2DD735-0191-4B18-AE17-822E04A9B559}"/>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B7AE80-EAF6-4ABC-901F-4A4BE48B900C}"/>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6" name="Footer Placeholder 5">
            <a:extLst>
              <a:ext uri="{FF2B5EF4-FFF2-40B4-BE49-F238E27FC236}">
                <a16:creationId xmlns:a16="http://schemas.microsoft.com/office/drawing/2014/main" id="{90F38F2B-0C31-4EB8-B9CF-05047AE5B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FBFCC4-2392-4C6D-8001-7DC80B98D1D2}"/>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4351752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27A7-A102-4330-931A-6741530D1115}"/>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B4239-64C3-4C5B-91BC-ADD13DAF1943}"/>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2EFAC4-E08F-4130-A3D3-EA5A53B5BE3E}"/>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2A5789-19E8-42C8-A035-0C3381E68826}"/>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6A10DF-FF2B-42E5-A988-327777F6568A}"/>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E5805D-29DF-4BDD-AABF-47FA633895C8}"/>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8" name="Footer Placeholder 7">
            <a:extLst>
              <a:ext uri="{FF2B5EF4-FFF2-40B4-BE49-F238E27FC236}">
                <a16:creationId xmlns:a16="http://schemas.microsoft.com/office/drawing/2014/main" id="{A8B4A9C8-0DC9-4769-96DF-9D64464655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8E616F-7B21-4BDF-9E8D-28034798214F}"/>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9986808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8A1D2-8010-4EA4-8A90-7B2F3BE178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32CD31-7E30-4315-8E08-9A675CA638F6}"/>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4" name="Footer Placeholder 3">
            <a:extLst>
              <a:ext uri="{FF2B5EF4-FFF2-40B4-BE49-F238E27FC236}">
                <a16:creationId xmlns:a16="http://schemas.microsoft.com/office/drawing/2014/main" id="{B6BB2931-BE1F-4349-A583-F491059309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4EBB05-C992-4313-83C6-0D842990EEAC}"/>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11671202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7EC275-DB94-4E31-B8F2-0B317591C6CC}"/>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3" name="Footer Placeholder 2">
            <a:extLst>
              <a:ext uri="{FF2B5EF4-FFF2-40B4-BE49-F238E27FC236}">
                <a16:creationId xmlns:a16="http://schemas.microsoft.com/office/drawing/2014/main" id="{D622C419-674B-443E-BCE5-43E1F4641C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DC23CD-2749-432A-9FBB-434DABF630A9}"/>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084899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3A1A-A0C5-4952-AE93-B4318D4D0496}"/>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0B2938-D975-458A-936D-C961B1644357}"/>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CC2170-7628-4CD2-922C-55E50A827794}"/>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48283-3B4F-403A-A980-4541F67BD4C7}"/>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6" name="Footer Placeholder 5">
            <a:extLst>
              <a:ext uri="{FF2B5EF4-FFF2-40B4-BE49-F238E27FC236}">
                <a16:creationId xmlns:a16="http://schemas.microsoft.com/office/drawing/2014/main" id="{E859B39F-D591-4D7B-8399-BBB8D6808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52540B-0F79-4217-908B-9BD5DC7AFC9C}"/>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286847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84F2-F2DA-4560-B48E-907C064E3B49}"/>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F159D6-7E0A-4C7B-8B6C-C7B079416CB6}"/>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D2EC62-D709-4D1A-81AF-EDB7DBCD08D7}"/>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D22F3-235E-44D9-AD72-6516AEB7546B}"/>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6" name="Footer Placeholder 5">
            <a:extLst>
              <a:ext uri="{FF2B5EF4-FFF2-40B4-BE49-F238E27FC236}">
                <a16:creationId xmlns:a16="http://schemas.microsoft.com/office/drawing/2014/main" id="{76AFB904-B5DC-424E-8AF0-F00A40D70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DF990-A433-49DD-BC75-13CB0C7BCA09}"/>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3487866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655E-1B8B-4C33-8A09-1785035E55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75B907-4CB9-40D4-A134-CF3F73BEF7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8F2C5-D374-4620-BE25-8325CD5AB73D}"/>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D9AD4F50-210F-4AE9-803C-A7E0B441D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3B2BE-3595-4DC8-B159-FADFFC42ACBF}"/>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461140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FE4171-B808-4DC6-8D88-416B2FFC0398}"/>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CD7064-473D-4576-B74D-294607FD47BD}"/>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5FC08E-B566-4A87-8529-2A5E2DB9E3DF}"/>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9810E3FF-48A7-4C07-A55F-8E6D1C04D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60E5D-297C-4B14-AED5-DFF4FBE088B6}"/>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6318246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27B7-B4E1-4403-B357-1FFD7531E796}"/>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BAB456-D532-4B05-AD10-DC6C17099F31}"/>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62A48B-689D-48AB-A64D-50059FCA24F1}"/>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181A29A8-6C6C-4885-A30C-701E12682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AC626-BDEE-42BA-982E-F0DA78D52826}"/>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7555731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3034-5830-4D94-B19D-AD46423D1C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C2F2E0-C74F-45B3-AEB8-F60E63BD63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358F8-4C1A-453C-8DAE-C114DA306D80}"/>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31C79E45-C923-4915-AF25-D101F9362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FF4EE-B167-4B02-A0D9-F60CB78F8EFC}"/>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428571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02C7-76DF-4C2B-B2C4-9939BCCFBE6C}"/>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3D8EBD-361D-4127-B08D-3F711264FD5A}"/>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ED7FE2-F473-40A5-850E-A7DD0D5774C0}"/>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7EB07651-B60E-4CEB-8793-479E69525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ED90D-9B82-4139-BFD8-4D0A0BA7378F}"/>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11516566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AEAF-0732-427E-ACF2-DA9401A118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2C6667-2B62-4174-9788-1ED0EF2A268E}"/>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580D32-764D-4AD7-A991-535CCC948FD1}"/>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44F796-8B5E-4E90-BBCF-A3804FA26ABE}"/>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6" name="Footer Placeholder 5">
            <a:extLst>
              <a:ext uri="{FF2B5EF4-FFF2-40B4-BE49-F238E27FC236}">
                <a16:creationId xmlns:a16="http://schemas.microsoft.com/office/drawing/2014/main" id="{BBF74564-1702-4DFD-BEF7-DCA70151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126DF5-C19F-453C-8F81-805C09935D60}"/>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032615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439A-8BB3-41FC-8850-A508999FAE1B}"/>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043FE9-A4E0-4E93-BF56-8AED0AEDD9F1}"/>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2ACED4-801B-44ED-A3A8-B61744B8C22F}"/>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875240-EABD-4F3A-9889-14BEBC6E9BAD}"/>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48D1D4-CEBD-42EF-B22A-940F31B83FCE}"/>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9DF431-CCD5-4388-87CA-FB2AB752206B}"/>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8" name="Footer Placeholder 7">
            <a:extLst>
              <a:ext uri="{FF2B5EF4-FFF2-40B4-BE49-F238E27FC236}">
                <a16:creationId xmlns:a16="http://schemas.microsoft.com/office/drawing/2014/main" id="{B727E902-114F-432B-8E6B-DC9F08780F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7103D0-94FE-4161-AA70-7E71949ADDA2}"/>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368089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4A11-E74D-4679-A6FD-CC1ED21DC0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76BD7D-B7F1-47AF-840B-59FBF5D16893}"/>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4" name="Footer Placeholder 3">
            <a:extLst>
              <a:ext uri="{FF2B5EF4-FFF2-40B4-BE49-F238E27FC236}">
                <a16:creationId xmlns:a16="http://schemas.microsoft.com/office/drawing/2014/main" id="{8FAA3716-7B59-4D60-8EA8-71F6CEEF8F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C16516-D749-43F7-B363-91DC2D8D39A8}"/>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307035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F6A17F-8630-4DC7-9D56-6456E075D032}"/>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3" name="Footer Placeholder 2">
            <a:extLst>
              <a:ext uri="{FF2B5EF4-FFF2-40B4-BE49-F238E27FC236}">
                <a16:creationId xmlns:a16="http://schemas.microsoft.com/office/drawing/2014/main" id="{F0C193EC-36C9-42A0-B452-DA7D86EBE6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D51173-C1B0-4943-8894-719DFC6CBC33}"/>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1062839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D828-0D18-46DD-B939-B92A56809D85}"/>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6D9E4C-F952-42CE-AFA7-6076EA33A11E}"/>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1A415A-B138-4321-AF8B-6346702889ED}"/>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6171A-F595-4965-AFC0-029E94A12F85}"/>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6" name="Footer Placeholder 5">
            <a:extLst>
              <a:ext uri="{FF2B5EF4-FFF2-40B4-BE49-F238E27FC236}">
                <a16:creationId xmlns:a16="http://schemas.microsoft.com/office/drawing/2014/main" id="{6D18AD88-50F8-46A1-A2DA-907F31860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E02026-F0DC-4D3B-BC2F-6D5262D6DD49}"/>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6529978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0C5FF-D1D8-412C-A345-085AC0DA2B23}"/>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63E776-8505-4589-9AA0-3F36D8C250D0}"/>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ECD8B6-BE31-42E7-9606-A653DB47B6BA}"/>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19828-85FF-4DB2-BB22-E2EB5E253AA4}"/>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6" name="Footer Placeholder 5">
            <a:extLst>
              <a:ext uri="{FF2B5EF4-FFF2-40B4-BE49-F238E27FC236}">
                <a16:creationId xmlns:a16="http://schemas.microsoft.com/office/drawing/2014/main" id="{3BCF7F2D-3DF6-4679-962A-576CCC50A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2C29AC-6E8B-4928-9DA7-46F19AAF9C21}"/>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8119748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67D3-6730-4CCB-BC7F-B919022531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90566B-B05E-40F1-963C-25ACC6FAD9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DFD7E-5D6E-4B38-97B9-33C31BB1BF40}"/>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3A1F878D-2E7D-4859-A622-72087142FC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516B7-BCFA-4C2B-AD2B-C323CD31CDAC}"/>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5219637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4AE44-7A52-4E4B-ACFD-BA2B52BC739B}"/>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3921A1-A736-44AC-A74C-0A42F0A4B751}"/>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21E3D9-753B-42DD-8EFE-7CDF3CFB4121}"/>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A37AD25A-53DA-4937-A8F8-4E763FE3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600296-8CE1-4743-8F88-99CFF44F98C6}"/>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057725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255255"/>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91D52-A355-4DAF-8868-4DF6E99894F1}"/>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24F682-D72C-4D3A-ABE5-ED2E909681DD}"/>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94E46-D75A-40D5-8F35-EF1C99F6EBCB}"/>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0369D51D-8A0F-4ABB-B29B-C794DB6EF714}"/>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AD2F94-1D47-4C0C-8F30-81D57965140B}"/>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288E9241-FCBC-4061-92FC-E5B6E922596D}" type="slidenum">
              <a:rPr lang="en-US" smtClean="0"/>
              <a:t>‹#›</a:t>
            </a:fld>
            <a:endParaRPr lang="en-US"/>
          </a:p>
        </p:txBody>
      </p:sp>
    </p:spTree>
    <p:extLst>
      <p:ext uri="{BB962C8B-B14F-4D97-AF65-F5344CB8AC3E}">
        <p14:creationId xmlns:p14="http://schemas.microsoft.com/office/powerpoint/2010/main" val="22497148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BBE4E7-DD19-43A2-9516-BBA8C021A666}"/>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A17B1B-F05F-4720-B0A3-12A88EF526B8}"/>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897A6-8468-4E16-9A6B-8D54F8DBC909}"/>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4313D9AC-32CF-490A-ABE5-B192507062FC}"/>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EF98B8-B2A6-4D64-8516-4847639390BF}"/>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AF0CE462-1146-4568-BE3B-2C5C3228BDA1}" type="slidenum">
              <a:rPr lang="en-US" smtClean="0"/>
              <a:t>‹#›</a:t>
            </a:fld>
            <a:endParaRPr lang="en-US"/>
          </a:p>
        </p:txBody>
      </p:sp>
    </p:spTree>
    <p:extLst>
      <p:ext uri="{BB962C8B-B14F-4D97-AF65-F5344CB8AC3E}">
        <p14:creationId xmlns:p14="http://schemas.microsoft.com/office/powerpoint/2010/main" val="3108954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80AFC5-AFE6-4432-BA38-C1CFE2EE1211}"/>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E6F104-96E4-4794-A56D-ED30051002C6}"/>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424FC2-2FD1-4115-BC9F-0BC082A0E763}"/>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A8BED401-C193-4073-8257-88DD5C9E89FA}"/>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D2F3EB-9263-48D3-A41C-F03CBA1D3FF1}"/>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C972D7C4-8474-40F0-8FDB-4DAEA68C3585}" type="slidenum">
              <a:rPr lang="en-US" smtClean="0"/>
              <a:t>‹#›</a:t>
            </a:fld>
            <a:endParaRPr lang="en-US"/>
          </a:p>
        </p:txBody>
      </p:sp>
    </p:spTree>
    <p:extLst>
      <p:ext uri="{BB962C8B-B14F-4D97-AF65-F5344CB8AC3E}">
        <p14:creationId xmlns:p14="http://schemas.microsoft.com/office/powerpoint/2010/main" val="8796319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inyurl.com/y3f8b4n8"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35.png"/><Relationship Id="rId16"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png"/><Relationship Id="rId16"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299C4653-1431-42D3-91F5-5001BD0E51C9}"/>
              </a:ext>
            </a:extLst>
          </p:cNvPr>
          <p:cNvGrpSpPr/>
          <p:nvPr/>
        </p:nvGrpSpPr>
        <p:grpSpPr>
          <a:xfrm>
            <a:off x="261384" y="116954"/>
            <a:ext cx="6961365" cy="9197163"/>
            <a:chOff x="261384" y="116954"/>
            <a:chExt cx="6961365" cy="9197163"/>
          </a:xfrm>
        </p:grpSpPr>
        <p:pic>
          <p:nvPicPr>
            <p:cNvPr id="8" name="Picture 7">
              <a:extLst>
                <a:ext uri="{FF2B5EF4-FFF2-40B4-BE49-F238E27FC236}">
                  <a16:creationId xmlns:a16="http://schemas.microsoft.com/office/drawing/2014/main" id="{741180E0-0E3D-472B-8692-216E6F5077F4}"/>
                </a:ext>
              </a:extLst>
            </p:cNvPr>
            <p:cNvPicPr>
              <a:picLocks noChangeAspect="1"/>
            </p:cNvPicPr>
            <p:nvPr/>
          </p:nvPicPr>
          <p:blipFill>
            <a:blip r:embed="rId2"/>
            <a:stretch>
              <a:fillRect/>
            </a:stretch>
          </p:blipFill>
          <p:spPr>
            <a:xfrm>
              <a:off x="261384" y="116954"/>
              <a:ext cx="6961365" cy="9197163"/>
            </a:xfrm>
            <a:prstGeom prst="rect">
              <a:avLst/>
            </a:prstGeom>
          </p:spPr>
        </p:pic>
        <p:sp>
          <p:nvSpPr>
            <p:cNvPr id="7" name="Action Button: Video 6">
              <a:hlinkClick r:id="rId3" highlightClick="1"/>
              <a:extLst>
                <a:ext uri="{FF2B5EF4-FFF2-40B4-BE49-F238E27FC236}">
                  <a16:creationId xmlns:a16="http://schemas.microsoft.com/office/drawing/2014/main" id="{9C1150F1-3173-4465-80EA-E6A19DF0A663}"/>
                </a:ext>
              </a:extLst>
            </p:cNvPr>
            <p:cNvSpPr/>
            <p:nvPr/>
          </p:nvSpPr>
          <p:spPr>
            <a:xfrm>
              <a:off x="3306269" y="5587711"/>
              <a:ext cx="718073" cy="249938"/>
            </a:xfrm>
            <a:prstGeom prst="actionButtonMovi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14909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email&#10;&#10;Description automatically generated">
            <a:extLst>
              <a:ext uri="{FF2B5EF4-FFF2-40B4-BE49-F238E27FC236}">
                <a16:creationId xmlns:a16="http://schemas.microsoft.com/office/drawing/2014/main" id="{D4140686-0FD5-44C8-9732-0A7473369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7315200" cy="9466729"/>
          </a:xfrm>
          <a:prstGeom prst="rect">
            <a:avLst/>
          </a:prstGeom>
        </p:spPr>
      </p:pic>
    </p:spTree>
    <p:extLst>
      <p:ext uri="{BB962C8B-B14F-4D97-AF65-F5344CB8AC3E}">
        <p14:creationId xmlns:p14="http://schemas.microsoft.com/office/powerpoint/2010/main" val="1122619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889086-36AC-4BE2-87F3-083749712CCE}"/>
              </a:ext>
            </a:extLst>
          </p:cNvPr>
          <p:cNvPicPr>
            <a:picLocks noChangeAspect="1"/>
          </p:cNvPicPr>
          <p:nvPr/>
        </p:nvPicPr>
        <p:blipFill rotWithShape="1">
          <a:blip r:embed="rId2"/>
          <a:srcRect r="2" b="8381"/>
          <a:stretch/>
        </p:blipFill>
        <p:spPr>
          <a:xfrm rot="43080000">
            <a:off x="683154" y="1213983"/>
            <a:ext cx="5949796" cy="7149242"/>
          </a:xfrm>
          <a:prstGeom prst="rect">
            <a:avLst/>
          </a:prstGeom>
        </p:spPr>
      </p:pic>
    </p:spTree>
    <p:extLst>
      <p:ext uri="{BB962C8B-B14F-4D97-AF65-F5344CB8AC3E}">
        <p14:creationId xmlns:p14="http://schemas.microsoft.com/office/powerpoint/2010/main" val="2061827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310083869"/>
              </p:ext>
            </p:extLst>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170225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996718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66524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282882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8" name="Rectangle 17">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1" name="Picture 10">
            <a:extLst>
              <a:ext uri="{FF2B5EF4-FFF2-40B4-BE49-F238E27FC236}">
                <a16:creationId xmlns:a16="http://schemas.microsoft.com/office/drawing/2014/main" id="{A243B291-9159-47DB-95ED-F868D3530993}"/>
              </a:ext>
            </a:extLst>
          </p:cNvPr>
          <p:cNvPicPr>
            <a:picLocks noChangeAspect="1"/>
          </p:cNvPicPr>
          <p:nvPr/>
        </p:nvPicPr>
        <p:blipFill rotWithShape="1">
          <a:blip r:embed="rId2"/>
          <a:srcRect r="2" b="8381"/>
          <a:stretch/>
        </p:blipFill>
        <p:spPr>
          <a:xfrm rot="21480000">
            <a:off x="683154" y="1213983"/>
            <a:ext cx="5949796" cy="7149242"/>
          </a:xfrm>
          <a:prstGeom prst="rect">
            <a:avLst/>
          </a:prstGeom>
        </p:spPr>
      </p:pic>
    </p:spTree>
    <p:extLst>
      <p:ext uri="{BB962C8B-B14F-4D97-AF65-F5344CB8AC3E}">
        <p14:creationId xmlns:p14="http://schemas.microsoft.com/office/powerpoint/2010/main" val="4240148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771334278"/>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889116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230288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695023260"/>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365637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916407917"/>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3726343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9" name="Rectangle 2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8" name="Picture 7">
            <a:extLst>
              <a:ext uri="{FF2B5EF4-FFF2-40B4-BE49-F238E27FC236}">
                <a16:creationId xmlns:a16="http://schemas.microsoft.com/office/drawing/2014/main" id="{71DE5158-BCA9-4EB0-8584-48C3F5A3077E}"/>
              </a:ext>
            </a:extLst>
          </p:cNvPr>
          <p:cNvPicPr>
            <a:picLocks noChangeAspect="1"/>
          </p:cNvPicPr>
          <p:nvPr/>
        </p:nvPicPr>
        <p:blipFill rotWithShape="1">
          <a:blip r:embed="rId2"/>
          <a:srcRect r="2" b="8381"/>
          <a:stretch/>
        </p:blipFill>
        <p:spPr>
          <a:xfrm rot="64680000">
            <a:off x="683154" y="1213983"/>
            <a:ext cx="5949796" cy="7149242"/>
          </a:xfrm>
          <a:prstGeom prst="rect">
            <a:avLst/>
          </a:prstGeom>
        </p:spPr>
      </p:pic>
    </p:spTree>
    <p:extLst>
      <p:ext uri="{BB962C8B-B14F-4D97-AF65-F5344CB8AC3E}">
        <p14:creationId xmlns:p14="http://schemas.microsoft.com/office/powerpoint/2010/main" val="111127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3342088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419873456"/>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243613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3796301"/>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1982244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590374546"/>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7</a:t>
            </a:r>
            <a:r>
              <a:rPr lang="en-US" sz="1998" baseline="30000" dirty="0"/>
              <a:t>th</a:t>
            </a:r>
            <a:r>
              <a:rPr lang="en-US" sz="1998" dirty="0"/>
              <a:t> Grade Pacing Guide</a:t>
            </a:r>
          </a:p>
        </p:txBody>
      </p:sp>
    </p:spTree>
    <p:extLst>
      <p:ext uri="{BB962C8B-B14F-4D97-AF65-F5344CB8AC3E}">
        <p14:creationId xmlns:p14="http://schemas.microsoft.com/office/powerpoint/2010/main" val="125872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5" name="Rectangle 9">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8" name="Picture 17">
            <a:extLst>
              <a:ext uri="{FF2B5EF4-FFF2-40B4-BE49-F238E27FC236}">
                <a16:creationId xmlns:a16="http://schemas.microsoft.com/office/drawing/2014/main" id="{D2CCF92B-976D-4D08-B8A4-BAAE67687554}"/>
              </a:ext>
            </a:extLst>
          </p:cNvPr>
          <p:cNvPicPr>
            <a:picLocks noChangeAspect="1"/>
          </p:cNvPicPr>
          <p:nvPr/>
        </p:nvPicPr>
        <p:blipFill rotWithShape="1">
          <a:blip r:embed="rId2"/>
          <a:srcRect r="17917"/>
          <a:stretch/>
        </p:blipFill>
        <p:spPr>
          <a:xfrm rot="21428406">
            <a:off x="860067" y="1281793"/>
            <a:ext cx="5595067" cy="6287716"/>
          </a:xfrm>
          <a:prstGeom prst="rect">
            <a:avLst/>
          </a:prstGeom>
        </p:spPr>
      </p:pic>
    </p:spTree>
    <p:extLst>
      <p:ext uri="{BB962C8B-B14F-4D97-AF65-F5344CB8AC3E}">
        <p14:creationId xmlns:p14="http://schemas.microsoft.com/office/powerpoint/2010/main" val="1025036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0858" y="349398"/>
            <a:ext cx="4132991" cy="646011"/>
          </a:xfrm>
          <a:prstGeom prst="rect">
            <a:avLst/>
          </a:prstGeom>
          <a:noFill/>
        </p:spPr>
        <p:txBody>
          <a:bodyPr wrap="none" rtlCol="0">
            <a:spAutoFit/>
          </a:bodyPr>
          <a:lstStyle/>
          <a:p>
            <a:r>
              <a:rPr lang="en-US" sz="1998" dirty="0"/>
              <a:t>Other Events:</a:t>
            </a:r>
          </a:p>
          <a:p>
            <a:r>
              <a:rPr lang="en-US" sz="1600" dirty="0"/>
              <a:t>For Weeks When Standards Are Not Introduced</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0855" y="1943865"/>
            <a:ext cx="5911751" cy="253916"/>
          </a:xfrm>
          <a:prstGeom prst="rect">
            <a:avLst/>
          </a:prstGeom>
          <a:noFill/>
        </p:spPr>
        <p:txBody>
          <a:bodyPr wrap="square" rtlCol="0">
            <a:spAutoFit/>
          </a:bodyPr>
          <a:lstStyle/>
          <a:p>
            <a:r>
              <a:rPr lang="en-US" sz="1050" b="1" dirty="0"/>
              <a:t>Benchmark Testing Week</a:t>
            </a:r>
            <a:endParaRPr lang="en-US" sz="1050" dirty="0"/>
          </a:p>
        </p:txBody>
      </p:sp>
      <p:sp>
        <p:nvSpPr>
          <p:cNvPr id="3" name="TextBox 2">
            <a:extLst>
              <a:ext uri="{FF2B5EF4-FFF2-40B4-BE49-F238E27FC236}">
                <a16:creationId xmlns:a16="http://schemas.microsoft.com/office/drawing/2014/main" id="{02AF9294-ED7A-40A6-9736-7D9827F8E965}"/>
              </a:ext>
            </a:extLst>
          </p:cNvPr>
          <p:cNvSpPr txBox="1"/>
          <p:nvPr/>
        </p:nvSpPr>
        <p:spPr>
          <a:xfrm>
            <a:off x="550856" y="2548137"/>
            <a:ext cx="5911751" cy="253916"/>
          </a:xfrm>
          <a:prstGeom prst="rect">
            <a:avLst/>
          </a:prstGeom>
          <a:noFill/>
        </p:spPr>
        <p:txBody>
          <a:bodyPr wrap="square" rtlCol="0">
            <a:spAutoFit/>
          </a:bodyPr>
          <a:lstStyle/>
          <a:p>
            <a:r>
              <a:rPr lang="en-US" sz="1050" b="1" dirty="0"/>
              <a:t>State Testing Week</a:t>
            </a:r>
            <a:endParaRPr lang="en-US" sz="1050" dirty="0"/>
          </a:p>
        </p:txBody>
      </p:sp>
      <p:sp>
        <p:nvSpPr>
          <p:cNvPr id="4" name="TextBox 3">
            <a:extLst>
              <a:ext uri="{FF2B5EF4-FFF2-40B4-BE49-F238E27FC236}">
                <a16:creationId xmlns:a16="http://schemas.microsoft.com/office/drawing/2014/main" id="{A8509A46-FCD5-43F7-8EA9-B21D21B507A6}"/>
              </a:ext>
            </a:extLst>
          </p:cNvPr>
          <p:cNvSpPr txBox="1"/>
          <p:nvPr/>
        </p:nvSpPr>
        <p:spPr>
          <a:xfrm>
            <a:off x="550856" y="1352181"/>
            <a:ext cx="5911751" cy="253916"/>
          </a:xfrm>
          <a:prstGeom prst="rect">
            <a:avLst/>
          </a:prstGeom>
          <a:noFill/>
        </p:spPr>
        <p:txBody>
          <a:bodyPr wrap="square" rtlCol="0">
            <a:spAutoFit/>
          </a:bodyPr>
          <a:lstStyle/>
          <a:p>
            <a:r>
              <a:rPr lang="en-US" sz="1050" b="1" dirty="0"/>
              <a:t>Back To School Orientation Week</a:t>
            </a:r>
            <a:endParaRPr lang="en-US" sz="1050" dirty="0"/>
          </a:p>
        </p:txBody>
      </p:sp>
      <p:sp>
        <p:nvSpPr>
          <p:cNvPr id="6" name="TextBox 5">
            <a:extLst>
              <a:ext uri="{FF2B5EF4-FFF2-40B4-BE49-F238E27FC236}">
                <a16:creationId xmlns:a16="http://schemas.microsoft.com/office/drawing/2014/main" id="{8DFE5933-F67B-421F-97E4-8C70315A27C7}"/>
              </a:ext>
            </a:extLst>
          </p:cNvPr>
          <p:cNvSpPr txBox="1"/>
          <p:nvPr/>
        </p:nvSpPr>
        <p:spPr>
          <a:xfrm>
            <a:off x="550855" y="2851518"/>
            <a:ext cx="5911751" cy="253916"/>
          </a:xfrm>
          <a:prstGeom prst="rect">
            <a:avLst/>
          </a:prstGeom>
          <a:noFill/>
        </p:spPr>
        <p:txBody>
          <a:bodyPr wrap="square" rtlCol="0">
            <a:spAutoFit/>
          </a:bodyPr>
          <a:lstStyle/>
          <a:p>
            <a:r>
              <a:rPr lang="en-US" sz="1050" b="1" dirty="0"/>
              <a:t>End of Year Wrap-Up Week</a:t>
            </a:r>
            <a:endParaRPr lang="en-US" sz="1050" dirty="0"/>
          </a:p>
        </p:txBody>
      </p:sp>
      <p:sp>
        <p:nvSpPr>
          <p:cNvPr id="7" name="TextBox 6">
            <a:extLst>
              <a:ext uri="{FF2B5EF4-FFF2-40B4-BE49-F238E27FC236}">
                <a16:creationId xmlns:a16="http://schemas.microsoft.com/office/drawing/2014/main" id="{C2BCA4C8-5C32-4BE5-8FC2-B2A3FDDE4E03}"/>
              </a:ext>
            </a:extLst>
          </p:cNvPr>
          <p:cNvSpPr txBox="1"/>
          <p:nvPr/>
        </p:nvSpPr>
        <p:spPr>
          <a:xfrm>
            <a:off x="550856" y="1648023"/>
            <a:ext cx="5911751" cy="253916"/>
          </a:xfrm>
          <a:prstGeom prst="rect">
            <a:avLst/>
          </a:prstGeom>
          <a:noFill/>
        </p:spPr>
        <p:txBody>
          <a:bodyPr wrap="square" rtlCol="0">
            <a:spAutoFit/>
          </a:bodyPr>
          <a:lstStyle/>
          <a:p>
            <a:r>
              <a:rPr lang="en-US" sz="1050" b="1" dirty="0"/>
              <a:t>No New Standards – Review Week</a:t>
            </a:r>
            <a:endParaRPr lang="en-US" sz="1050" dirty="0"/>
          </a:p>
        </p:txBody>
      </p:sp>
      <p:sp>
        <p:nvSpPr>
          <p:cNvPr id="8" name="TextBox 7">
            <a:extLst>
              <a:ext uri="{FF2B5EF4-FFF2-40B4-BE49-F238E27FC236}">
                <a16:creationId xmlns:a16="http://schemas.microsoft.com/office/drawing/2014/main" id="{4D2A5A27-4534-485F-994F-14E009E12F49}"/>
              </a:ext>
            </a:extLst>
          </p:cNvPr>
          <p:cNvSpPr txBox="1"/>
          <p:nvPr/>
        </p:nvSpPr>
        <p:spPr>
          <a:xfrm>
            <a:off x="550856" y="2240324"/>
            <a:ext cx="5911751" cy="253916"/>
          </a:xfrm>
          <a:prstGeom prst="rect">
            <a:avLst/>
          </a:prstGeom>
          <a:noFill/>
        </p:spPr>
        <p:txBody>
          <a:bodyPr wrap="square" rtlCol="0">
            <a:spAutoFit/>
          </a:bodyPr>
          <a:lstStyle/>
          <a:p>
            <a:r>
              <a:rPr lang="en-US" sz="1050" b="1" dirty="0"/>
              <a:t>Q3 Starts – Review of Policies and Procedures</a:t>
            </a:r>
            <a:endParaRPr lang="en-US" sz="1050" dirty="0"/>
          </a:p>
        </p:txBody>
      </p:sp>
      <p:sp>
        <p:nvSpPr>
          <p:cNvPr id="9" name="TextBox 8">
            <a:extLst>
              <a:ext uri="{FF2B5EF4-FFF2-40B4-BE49-F238E27FC236}">
                <a16:creationId xmlns:a16="http://schemas.microsoft.com/office/drawing/2014/main" id="{D012D4AF-A559-4BB0-B5DE-B6CE91358C82}"/>
              </a:ext>
            </a:extLst>
          </p:cNvPr>
          <p:cNvSpPr txBox="1"/>
          <p:nvPr/>
        </p:nvSpPr>
        <p:spPr>
          <a:xfrm>
            <a:off x="550857" y="1046837"/>
            <a:ext cx="5911751" cy="307777"/>
          </a:xfrm>
          <a:prstGeom prst="rect">
            <a:avLst/>
          </a:prstGeom>
          <a:noFill/>
        </p:spPr>
        <p:txBody>
          <a:bodyPr wrap="square" rtlCol="0">
            <a:spAutoFit/>
          </a:bodyPr>
          <a:lstStyle/>
          <a:p>
            <a:r>
              <a:rPr lang="en-US" sz="1400" b="1" dirty="0"/>
              <a:t>Editable:</a:t>
            </a:r>
            <a:endParaRPr lang="en-US" sz="1400" dirty="0"/>
          </a:p>
        </p:txBody>
      </p:sp>
      <p:sp>
        <p:nvSpPr>
          <p:cNvPr id="10" name="TextBox 9">
            <a:extLst>
              <a:ext uri="{FF2B5EF4-FFF2-40B4-BE49-F238E27FC236}">
                <a16:creationId xmlns:a16="http://schemas.microsoft.com/office/drawing/2014/main" id="{D129AADB-C51A-4418-B5F6-01DE3589DFF6}"/>
              </a:ext>
            </a:extLst>
          </p:cNvPr>
          <p:cNvSpPr txBox="1"/>
          <p:nvPr/>
        </p:nvSpPr>
        <p:spPr>
          <a:xfrm>
            <a:off x="550854" y="3451394"/>
            <a:ext cx="5911751" cy="307777"/>
          </a:xfrm>
          <a:prstGeom prst="rect">
            <a:avLst/>
          </a:prstGeom>
          <a:noFill/>
        </p:spPr>
        <p:txBody>
          <a:bodyPr wrap="square" rtlCol="0">
            <a:spAutoFit/>
          </a:bodyPr>
          <a:lstStyle/>
          <a:p>
            <a:r>
              <a:rPr lang="en-US" sz="1400" b="1" dirty="0"/>
              <a:t>Uneditable:</a:t>
            </a:r>
            <a:endParaRPr lang="en-US" sz="1400" dirty="0"/>
          </a:p>
        </p:txBody>
      </p:sp>
      <p:pic>
        <p:nvPicPr>
          <p:cNvPr id="14" name="Picture 13">
            <a:extLst>
              <a:ext uri="{FF2B5EF4-FFF2-40B4-BE49-F238E27FC236}">
                <a16:creationId xmlns:a16="http://schemas.microsoft.com/office/drawing/2014/main" id="{3448DCCD-C314-46D2-BFCF-D958D793852A}"/>
              </a:ext>
            </a:extLst>
          </p:cNvPr>
          <p:cNvPicPr>
            <a:picLocks noChangeAspect="1"/>
          </p:cNvPicPr>
          <p:nvPr/>
        </p:nvPicPr>
        <p:blipFill>
          <a:blip r:embed="rId2"/>
          <a:stretch>
            <a:fillRect/>
          </a:stretch>
        </p:blipFill>
        <p:spPr>
          <a:xfrm>
            <a:off x="550854" y="3818594"/>
            <a:ext cx="5913633" cy="286537"/>
          </a:xfrm>
          <a:prstGeom prst="rect">
            <a:avLst/>
          </a:prstGeom>
        </p:spPr>
      </p:pic>
      <p:pic>
        <p:nvPicPr>
          <p:cNvPr id="16" name="Picture 15">
            <a:extLst>
              <a:ext uri="{FF2B5EF4-FFF2-40B4-BE49-F238E27FC236}">
                <a16:creationId xmlns:a16="http://schemas.microsoft.com/office/drawing/2014/main" id="{EE5DBE4D-3034-4E92-8792-4AE62916533C}"/>
              </a:ext>
            </a:extLst>
          </p:cNvPr>
          <p:cNvPicPr>
            <a:picLocks noChangeAspect="1"/>
          </p:cNvPicPr>
          <p:nvPr/>
        </p:nvPicPr>
        <p:blipFill>
          <a:blip r:embed="rId3"/>
          <a:stretch>
            <a:fillRect/>
          </a:stretch>
        </p:blipFill>
        <p:spPr>
          <a:xfrm>
            <a:off x="550854" y="4151292"/>
            <a:ext cx="5913633" cy="286537"/>
          </a:xfrm>
          <a:prstGeom prst="rect">
            <a:avLst/>
          </a:prstGeom>
        </p:spPr>
      </p:pic>
      <p:pic>
        <p:nvPicPr>
          <p:cNvPr id="20" name="Picture 19">
            <a:extLst>
              <a:ext uri="{FF2B5EF4-FFF2-40B4-BE49-F238E27FC236}">
                <a16:creationId xmlns:a16="http://schemas.microsoft.com/office/drawing/2014/main" id="{953FD4ED-05EE-4D60-BE05-2C61C2817F05}"/>
              </a:ext>
            </a:extLst>
          </p:cNvPr>
          <p:cNvPicPr>
            <a:picLocks noChangeAspect="1"/>
          </p:cNvPicPr>
          <p:nvPr/>
        </p:nvPicPr>
        <p:blipFill>
          <a:blip r:embed="rId4"/>
          <a:stretch>
            <a:fillRect/>
          </a:stretch>
        </p:blipFill>
        <p:spPr>
          <a:xfrm>
            <a:off x="549912" y="4493567"/>
            <a:ext cx="5913633" cy="286537"/>
          </a:xfrm>
          <a:prstGeom prst="rect">
            <a:avLst/>
          </a:prstGeom>
        </p:spPr>
      </p:pic>
      <p:pic>
        <p:nvPicPr>
          <p:cNvPr id="34" name="Picture 33">
            <a:extLst>
              <a:ext uri="{FF2B5EF4-FFF2-40B4-BE49-F238E27FC236}">
                <a16:creationId xmlns:a16="http://schemas.microsoft.com/office/drawing/2014/main" id="{F4E51C49-208F-40D0-8236-A64AD9FED028}"/>
              </a:ext>
            </a:extLst>
          </p:cNvPr>
          <p:cNvPicPr>
            <a:picLocks noChangeAspect="1"/>
          </p:cNvPicPr>
          <p:nvPr/>
        </p:nvPicPr>
        <p:blipFill>
          <a:blip r:embed="rId5"/>
          <a:stretch>
            <a:fillRect/>
          </a:stretch>
        </p:blipFill>
        <p:spPr>
          <a:xfrm>
            <a:off x="548972" y="4832538"/>
            <a:ext cx="5913633" cy="286537"/>
          </a:xfrm>
          <a:prstGeom prst="rect">
            <a:avLst/>
          </a:prstGeom>
        </p:spPr>
      </p:pic>
      <p:pic>
        <p:nvPicPr>
          <p:cNvPr id="37" name="Picture 36">
            <a:extLst>
              <a:ext uri="{FF2B5EF4-FFF2-40B4-BE49-F238E27FC236}">
                <a16:creationId xmlns:a16="http://schemas.microsoft.com/office/drawing/2014/main" id="{9526D2C1-B377-4D87-8951-2D88F1A12183}"/>
              </a:ext>
            </a:extLst>
          </p:cNvPr>
          <p:cNvPicPr>
            <a:picLocks noChangeAspect="1"/>
          </p:cNvPicPr>
          <p:nvPr/>
        </p:nvPicPr>
        <p:blipFill>
          <a:blip r:embed="rId6"/>
          <a:stretch>
            <a:fillRect/>
          </a:stretch>
        </p:blipFill>
        <p:spPr>
          <a:xfrm>
            <a:off x="548971" y="5174662"/>
            <a:ext cx="5913633" cy="286537"/>
          </a:xfrm>
          <a:prstGeom prst="rect">
            <a:avLst/>
          </a:prstGeom>
        </p:spPr>
      </p:pic>
      <p:pic>
        <p:nvPicPr>
          <p:cNvPr id="39" name="Picture 38">
            <a:extLst>
              <a:ext uri="{FF2B5EF4-FFF2-40B4-BE49-F238E27FC236}">
                <a16:creationId xmlns:a16="http://schemas.microsoft.com/office/drawing/2014/main" id="{42937BA6-40F4-4E8D-9B84-D9D22AECFF41}"/>
              </a:ext>
            </a:extLst>
          </p:cNvPr>
          <p:cNvPicPr>
            <a:picLocks noChangeAspect="1"/>
          </p:cNvPicPr>
          <p:nvPr/>
        </p:nvPicPr>
        <p:blipFill>
          <a:blip r:embed="rId7"/>
          <a:stretch>
            <a:fillRect/>
          </a:stretch>
        </p:blipFill>
        <p:spPr>
          <a:xfrm>
            <a:off x="548970" y="5539425"/>
            <a:ext cx="5913633" cy="286537"/>
          </a:xfrm>
          <a:prstGeom prst="rect">
            <a:avLst/>
          </a:prstGeom>
        </p:spPr>
      </p:pic>
    </p:spTree>
    <p:extLst>
      <p:ext uri="{BB962C8B-B14F-4D97-AF65-F5344CB8AC3E}">
        <p14:creationId xmlns:p14="http://schemas.microsoft.com/office/powerpoint/2010/main" val="2040443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2" name="Rectangle 11">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5" name="Picture 4" descr="Text&#10;&#10;Description automatically generated">
            <a:extLst>
              <a:ext uri="{FF2B5EF4-FFF2-40B4-BE49-F238E27FC236}">
                <a16:creationId xmlns:a16="http://schemas.microsoft.com/office/drawing/2014/main" id="{E813BAE1-71C5-407A-B74D-56E625308506}"/>
              </a:ext>
            </a:extLst>
          </p:cNvPr>
          <p:cNvPicPr>
            <a:picLocks noChangeAspect="1"/>
          </p:cNvPicPr>
          <p:nvPr/>
        </p:nvPicPr>
        <p:blipFill rotWithShape="1">
          <a:blip r:embed="rId2"/>
          <a:srcRect b="20694"/>
          <a:stretch/>
        </p:blipFill>
        <p:spPr>
          <a:xfrm rot="21480000">
            <a:off x="683154" y="1213983"/>
            <a:ext cx="5949796" cy="7149242"/>
          </a:xfrm>
          <a:prstGeom prst="rect">
            <a:avLst/>
          </a:prstGeom>
        </p:spPr>
      </p:pic>
    </p:spTree>
    <p:extLst>
      <p:ext uri="{BB962C8B-B14F-4D97-AF65-F5344CB8AC3E}">
        <p14:creationId xmlns:p14="http://schemas.microsoft.com/office/powerpoint/2010/main" val="165874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9C7881-12A1-4CF2-B103-56DFD5A35E58}"/>
              </a:ext>
            </a:extLst>
          </p:cNvPr>
          <p:cNvPicPr>
            <a:picLocks noChangeAspect="1"/>
          </p:cNvPicPr>
          <p:nvPr/>
        </p:nvPicPr>
        <p:blipFill>
          <a:blip r:embed="rId2"/>
          <a:stretch>
            <a:fillRect/>
          </a:stretch>
        </p:blipFill>
        <p:spPr>
          <a:xfrm>
            <a:off x="441243" y="48980"/>
            <a:ext cx="1816765" cy="542591"/>
          </a:xfrm>
          <a:prstGeom prst="rect">
            <a:avLst/>
          </a:prstGeom>
        </p:spPr>
      </p:pic>
      <p:pic>
        <p:nvPicPr>
          <p:cNvPr id="11" name="Picture 10">
            <a:extLst>
              <a:ext uri="{FF2B5EF4-FFF2-40B4-BE49-F238E27FC236}">
                <a16:creationId xmlns:a16="http://schemas.microsoft.com/office/drawing/2014/main" id="{0F0B2B3C-6CEA-4ADE-AC8C-B645282FFBDF}"/>
              </a:ext>
            </a:extLst>
          </p:cNvPr>
          <p:cNvPicPr>
            <a:picLocks noChangeAspect="1"/>
          </p:cNvPicPr>
          <p:nvPr/>
        </p:nvPicPr>
        <p:blipFill>
          <a:blip r:embed="rId3"/>
          <a:stretch>
            <a:fillRect/>
          </a:stretch>
        </p:blipFill>
        <p:spPr>
          <a:xfrm>
            <a:off x="495673" y="418959"/>
            <a:ext cx="2725148" cy="335309"/>
          </a:xfrm>
          <a:prstGeom prst="rect">
            <a:avLst/>
          </a:prstGeom>
        </p:spPr>
      </p:pic>
      <p:pic>
        <p:nvPicPr>
          <p:cNvPr id="16" name="Picture 15">
            <a:extLst>
              <a:ext uri="{FF2B5EF4-FFF2-40B4-BE49-F238E27FC236}">
                <a16:creationId xmlns:a16="http://schemas.microsoft.com/office/drawing/2014/main" id="{F889FE73-B3F0-4C35-9F44-30560D5E4EF5}"/>
              </a:ext>
            </a:extLst>
          </p:cNvPr>
          <p:cNvPicPr>
            <a:picLocks noChangeAspect="1"/>
          </p:cNvPicPr>
          <p:nvPr/>
        </p:nvPicPr>
        <p:blipFill>
          <a:blip r:embed="rId4"/>
          <a:stretch>
            <a:fillRect/>
          </a:stretch>
        </p:blipFill>
        <p:spPr>
          <a:xfrm>
            <a:off x="495673" y="699129"/>
            <a:ext cx="5913633" cy="451143"/>
          </a:xfrm>
          <a:prstGeom prst="rect">
            <a:avLst/>
          </a:prstGeom>
        </p:spPr>
      </p:pic>
      <p:pic>
        <p:nvPicPr>
          <p:cNvPr id="23" name="Picture 22">
            <a:extLst>
              <a:ext uri="{FF2B5EF4-FFF2-40B4-BE49-F238E27FC236}">
                <a16:creationId xmlns:a16="http://schemas.microsoft.com/office/drawing/2014/main" id="{63E5C9DC-3D81-4762-B7BC-0CB83040C967}"/>
              </a:ext>
            </a:extLst>
          </p:cNvPr>
          <p:cNvPicPr>
            <a:picLocks noChangeAspect="1"/>
          </p:cNvPicPr>
          <p:nvPr/>
        </p:nvPicPr>
        <p:blipFill>
          <a:blip r:embed="rId5"/>
          <a:stretch>
            <a:fillRect/>
          </a:stretch>
        </p:blipFill>
        <p:spPr>
          <a:xfrm>
            <a:off x="493791" y="1162908"/>
            <a:ext cx="5913633" cy="286537"/>
          </a:xfrm>
          <a:prstGeom prst="rect">
            <a:avLst/>
          </a:prstGeom>
        </p:spPr>
      </p:pic>
      <p:pic>
        <p:nvPicPr>
          <p:cNvPr id="25" name="Picture 24">
            <a:extLst>
              <a:ext uri="{FF2B5EF4-FFF2-40B4-BE49-F238E27FC236}">
                <a16:creationId xmlns:a16="http://schemas.microsoft.com/office/drawing/2014/main" id="{5F0A5F59-2D30-42A1-BE01-7AC9274E05B8}"/>
              </a:ext>
            </a:extLst>
          </p:cNvPr>
          <p:cNvPicPr>
            <a:picLocks noChangeAspect="1"/>
          </p:cNvPicPr>
          <p:nvPr/>
        </p:nvPicPr>
        <p:blipFill>
          <a:blip r:embed="rId6"/>
          <a:stretch>
            <a:fillRect/>
          </a:stretch>
        </p:blipFill>
        <p:spPr>
          <a:xfrm>
            <a:off x="670445" y="1427399"/>
            <a:ext cx="5913633" cy="609653"/>
          </a:xfrm>
          <a:prstGeom prst="rect">
            <a:avLst/>
          </a:prstGeom>
        </p:spPr>
      </p:pic>
      <p:pic>
        <p:nvPicPr>
          <p:cNvPr id="27" name="Picture 26">
            <a:extLst>
              <a:ext uri="{FF2B5EF4-FFF2-40B4-BE49-F238E27FC236}">
                <a16:creationId xmlns:a16="http://schemas.microsoft.com/office/drawing/2014/main" id="{14171E22-7E4D-46B7-BC83-712FF98B5C42}"/>
              </a:ext>
            </a:extLst>
          </p:cNvPr>
          <p:cNvPicPr>
            <a:picLocks noChangeAspect="1"/>
          </p:cNvPicPr>
          <p:nvPr/>
        </p:nvPicPr>
        <p:blipFill>
          <a:blip r:embed="rId7"/>
          <a:stretch>
            <a:fillRect/>
          </a:stretch>
        </p:blipFill>
        <p:spPr>
          <a:xfrm>
            <a:off x="657678" y="2007611"/>
            <a:ext cx="5913633" cy="451143"/>
          </a:xfrm>
          <a:prstGeom prst="rect">
            <a:avLst/>
          </a:prstGeom>
        </p:spPr>
      </p:pic>
      <p:pic>
        <p:nvPicPr>
          <p:cNvPr id="29" name="Picture 28">
            <a:extLst>
              <a:ext uri="{FF2B5EF4-FFF2-40B4-BE49-F238E27FC236}">
                <a16:creationId xmlns:a16="http://schemas.microsoft.com/office/drawing/2014/main" id="{7D82AC9C-A438-4D01-BAF0-D5544045E0E7}"/>
              </a:ext>
            </a:extLst>
          </p:cNvPr>
          <p:cNvPicPr>
            <a:picLocks noChangeAspect="1"/>
          </p:cNvPicPr>
          <p:nvPr/>
        </p:nvPicPr>
        <p:blipFill>
          <a:blip r:embed="rId8"/>
          <a:stretch>
            <a:fillRect/>
          </a:stretch>
        </p:blipFill>
        <p:spPr>
          <a:xfrm>
            <a:off x="670445" y="2489163"/>
            <a:ext cx="5913633" cy="286537"/>
          </a:xfrm>
          <a:prstGeom prst="rect">
            <a:avLst/>
          </a:prstGeom>
        </p:spPr>
      </p:pic>
      <p:pic>
        <p:nvPicPr>
          <p:cNvPr id="33" name="Picture 32">
            <a:extLst>
              <a:ext uri="{FF2B5EF4-FFF2-40B4-BE49-F238E27FC236}">
                <a16:creationId xmlns:a16="http://schemas.microsoft.com/office/drawing/2014/main" id="{17BB4D52-A6BC-42DE-9EB9-D3104652FAD7}"/>
              </a:ext>
            </a:extLst>
          </p:cNvPr>
          <p:cNvPicPr>
            <a:picLocks noChangeAspect="1"/>
          </p:cNvPicPr>
          <p:nvPr/>
        </p:nvPicPr>
        <p:blipFill>
          <a:blip r:embed="rId9"/>
          <a:stretch>
            <a:fillRect/>
          </a:stretch>
        </p:blipFill>
        <p:spPr>
          <a:xfrm>
            <a:off x="657677" y="2810418"/>
            <a:ext cx="5913633" cy="451143"/>
          </a:xfrm>
          <a:prstGeom prst="rect">
            <a:avLst/>
          </a:prstGeom>
        </p:spPr>
      </p:pic>
      <p:pic>
        <p:nvPicPr>
          <p:cNvPr id="41" name="Picture 40">
            <a:extLst>
              <a:ext uri="{FF2B5EF4-FFF2-40B4-BE49-F238E27FC236}">
                <a16:creationId xmlns:a16="http://schemas.microsoft.com/office/drawing/2014/main" id="{3773D973-773B-42C3-9D0F-C0EDB114AA8F}"/>
              </a:ext>
            </a:extLst>
          </p:cNvPr>
          <p:cNvPicPr>
            <a:picLocks noChangeAspect="1"/>
          </p:cNvPicPr>
          <p:nvPr/>
        </p:nvPicPr>
        <p:blipFill>
          <a:blip r:embed="rId10"/>
          <a:stretch>
            <a:fillRect/>
          </a:stretch>
        </p:blipFill>
        <p:spPr>
          <a:xfrm>
            <a:off x="657676" y="3296279"/>
            <a:ext cx="5913633" cy="609653"/>
          </a:xfrm>
          <a:prstGeom prst="rect">
            <a:avLst/>
          </a:prstGeom>
        </p:spPr>
      </p:pic>
      <p:pic>
        <p:nvPicPr>
          <p:cNvPr id="44" name="Picture 43">
            <a:extLst>
              <a:ext uri="{FF2B5EF4-FFF2-40B4-BE49-F238E27FC236}">
                <a16:creationId xmlns:a16="http://schemas.microsoft.com/office/drawing/2014/main" id="{FF701F37-007F-488E-93E2-F775A1EE2C31}"/>
              </a:ext>
            </a:extLst>
          </p:cNvPr>
          <p:cNvPicPr>
            <a:picLocks noChangeAspect="1"/>
          </p:cNvPicPr>
          <p:nvPr/>
        </p:nvPicPr>
        <p:blipFill>
          <a:blip r:embed="rId11"/>
          <a:stretch>
            <a:fillRect/>
          </a:stretch>
        </p:blipFill>
        <p:spPr>
          <a:xfrm>
            <a:off x="493791" y="3889882"/>
            <a:ext cx="1542422" cy="341406"/>
          </a:xfrm>
          <a:prstGeom prst="rect">
            <a:avLst/>
          </a:prstGeom>
        </p:spPr>
      </p:pic>
      <p:pic>
        <p:nvPicPr>
          <p:cNvPr id="46" name="Picture 45">
            <a:extLst>
              <a:ext uri="{FF2B5EF4-FFF2-40B4-BE49-F238E27FC236}">
                <a16:creationId xmlns:a16="http://schemas.microsoft.com/office/drawing/2014/main" id="{F08A2DB6-AEFE-4B35-829D-858D2189D4D9}"/>
              </a:ext>
            </a:extLst>
          </p:cNvPr>
          <p:cNvPicPr>
            <a:picLocks noChangeAspect="1"/>
          </p:cNvPicPr>
          <p:nvPr/>
        </p:nvPicPr>
        <p:blipFill>
          <a:blip r:embed="rId12"/>
          <a:stretch>
            <a:fillRect/>
          </a:stretch>
        </p:blipFill>
        <p:spPr>
          <a:xfrm>
            <a:off x="493791" y="4216564"/>
            <a:ext cx="5913633" cy="451143"/>
          </a:xfrm>
          <a:prstGeom prst="rect">
            <a:avLst/>
          </a:prstGeom>
        </p:spPr>
      </p:pic>
      <p:pic>
        <p:nvPicPr>
          <p:cNvPr id="50" name="Picture 49">
            <a:extLst>
              <a:ext uri="{FF2B5EF4-FFF2-40B4-BE49-F238E27FC236}">
                <a16:creationId xmlns:a16="http://schemas.microsoft.com/office/drawing/2014/main" id="{E4D855C8-2E93-45D0-A13B-2ECD7987B2FB}"/>
              </a:ext>
            </a:extLst>
          </p:cNvPr>
          <p:cNvPicPr>
            <a:picLocks noChangeAspect="1"/>
          </p:cNvPicPr>
          <p:nvPr/>
        </p:nvPicPr>
        <p:blipFill>
          <a:blip r:embed="rId13"/>
          <a:stretch>
            <a:fillRect/>
          </a:stretch>
        </p:blipFill>
        <p:spPr>
          <a:xfrm>
            <a:off x="700780" y="4637861"/>
            <a:ext cx="5913633" cy="286537"/>
          </a:xfrm>
          <a:prstGeom prst="rect">
            <a:avLst/>
          </a:prstGeom>
        </p:spPr>
      </p:pic>
      <p:pic>
        <p:nvPicPr>
          <p:cNvPr id="53" name="Picture 52">
            <a:extLst>
              <a:ext uri="{FF2B5EF4-FFF2-40B4-BE49-F238E27FC236}">
                <a16:creationId xmlns:a16="http://schemas.microsoft.com/office/drawing/2014/main" id="{4D0B5659-9857-4366-A907-70EFA04EDFF3}"/>
              </a:ext>
            </a:extLst>
          </p:cNvPr>
          <p:cNvPicPr>
            <a:picLocks noChangeAspect="1"/>
          </p:cNvPicPr>
          <p:nvPr/>
        </p:nvPicPr>
        <p:blipFill>
          <a:blip r:embed="rId14"/>
          <a:stretch>
            <a:fillRect/>
          </a:stretch>
        </p:blipFill>
        <p:spPr>
          <a:xfrm>
            <a:off x="699840" y="4909055"/>
            <a:ext cx="5913633" cy="609653"/>
          </a:xfrm>
          <a:prstGeom prst="rect">
            <a:avLst/>
          </a:prstGeom>
        </p:spPr>
      </p:pic>
      <p:pic>
        <p:nvPicPr>
          <p:cNvPr id="55" name="Picture 54">
            <a:extLst>
              <a:ext uri="{FF2B5EF4-FFF2-40B4-BE49-F238E27FC236}">
                <a16:creationId xmlns:a16="http://schemas.microsoft.com/office/drawing/2014/main" id="{C4D92C0E-C8D7-4EFD-98CD-83ACFAE57B51}"/>
              </a:ext>
            </a:extLst>
          </p:cNvPr>
          <p:cNvPicPr>
            <a:picLocks noChangeAspect="1"/>
          </p:cNvPicPr>
          <p:nvPr/>
        </p:nvPicPr>
        <p:blipFill>
          <a:blip r:embed="rId15"/>
          <a:stretch>
            <a:fillRect/>
          </a:stretch>
        </p:blipFill>
        <p:spPr>
          <a:xfrm>
            <a:off x="657675" y="5498449"/>
            <a:ext cx="5913633" cy="609653"/>
          </a:xfrm>
          <a:prstGeom prst="rect">
            <a:avLst/>
          </a:prstGeom>
        </p:spPr>
      </p:pic>
      <p:pic>
        <p:nvPicPr>
          <p:cNvPr id="57" name="Picture 56">
            <a:extLst>
              <a:ext uri="{FF2B5EF4-FFF2-40B4-BE49-F238E27FC236}">
                <a16:creationId xmlns:a16="http://schemas.microsoft.com/office/drawing/2014/main" id="{95830F77-7D3F-40D8-B123-5C51A6AA0642}"/>
              </a:ext>
            </a:extLst>
          </p:cNvPr>
          <p:cNvPicPr>
            <a:picLocks noChangeAspect="1"/>
          </p:cNvPicPr>
          <p:nvPr/>
        </p:nvPicPr>
        <p:blipFill>
          <a:blip r:embed="rId16"/>
          <a:stretch>
            <a:fillRect/>
          </a:stretch>
        </p:blipFill>
        <p:spPr>
          <a:xfrm>
            <a:off x="699840" y="6082311"/>
            <a:ext cx="5913633" cy="286537"/>
          </a:xfrm>
          <a:prstGeom prst="rect">
            <a:avLst/>
          </a:prstGeom>
        </p:spPr>
      </p:pic>
      <p:pic>
        <p:nvPicPr>
          <p:cNvPr id="59" name="Picture 58">
            <a:extLst>
              <a:ext uri="{FF2B5EF4-FFF2-40B4-BE49-F238E27FC236}">
                <a16:creationId xmlns:a16="http://schemas.microsoft.com/office/drawing/2014/main" id="{B7D55A3E-57B0-4B45-9DAE-1DFDE65538AB}"/>
              </a:ext>
            </a:extLst>
          </p:cNvPr>
          <p:cNvPicPr>
            <a:picLocks noChangeAspect="1"/>
          </p:cNvPicPr>
          <p:nvPr/>
        </p:nvPicPr>
        <p:blipFill>
          <a:blip r:embed="rId17"/>
          <a:stretch>
            <a:fillRect/>
          </a:stretch>
        </p:blipFill>
        <p:spPr>
          <a:xfrm>
            <a:off x="493791" y="6395399"/>
            <a:ext cx="5913633" cy="451143"/>
          </a:xfrm>
          <a:prstGeom prst="rect">
            <a:avLst/>
          </a:prstGeom>
        </p:spPr>
      </p:pic>
      <p:pic>
        <p:nvPicPr>
          <p:cNvPr id="61" name="Picture 60">
            <a:extLst>
              <a:ext uri="{FF2B5EF4-FFF2-40B4-BE49-F238E27FC236}">
                <a16:creationId xmlns:a16="http://schemas.microsoft.com/office/drawing/2014/main" id="{E0F47649-7324-4917-A4BF-F2FC4182AC31}"/>
              </a:ext>
            </a:extLst>
          </p:cNvPr>
          <p:cNvPicPr>
            <a:picLocks noChangeAspect="1"/>
          </p:cNvPicPr>
          <p:nvPr/>
        </p:nvPicPr>
        <p:blipFill>
          <a:blip r:embed="rId18"/>
          <a:stretch>
            <a:fillRect/>
          </a:stretch>
        </p:blipFill>
        <p:spPr>
          <a:xfrm>
            <a:off x="699839" y="6862318"/>
            <a:ext cx="5913633" cy="768163"/>
          </a:xfrm>
          <a:prstGeom prst="rect">
            <a:avLst/>
          </a:prstGeom>
        </p:spPr>
      </p:pic>
      <p:pic>
        <p:nvPicPr>
          <p:cNvPr id="63" name="Picture 62">
            <a:extLst>
              <a:ext uri="{FF2B5EF4-FFF2-40B4-BE49-F238E27FC236}">
                <a16:creationId xmlns:a16="http://schemas.microsoft.com/office/drawing/2014/main" id="{1B7FF013-1D5D-4B53-A99E-1D56E48E8DF7}"/>
              </a:ext>
            </a:extLst>
          </p:cNvPr>
          <p:cNvPicPr>
            <a:picLocks noChangeAspect="1"/>
          </p:cNvPicPr>
          <p:nvPr/>
        </p:nvPicPr>
        <p:blipFill>
          <a:blip r:embed="rId19"/>
          <a:stretch>
            <a:fillRect/>
          </a:stretch>
        </p:blipFill>
        <p:spPr>
          <a:xfrm>
            <a:off x="700382" y="7597247"/>
            <a:ext cx="5913633" cy="609653"/>
          </a:xfrm>
          <a:prstGeom prst="rect">
            <a:avLst/>
          </a:prstGeom>
        </p:spPr>
      </p:pic>
      <p:pic>
        <p:nvPicPr>
          <p:cNvPr id="67" name="Picture 66">
            <a:extLst>
              <a:ext uri="{FF2B5EF4-FFF2-40B4-BE49-F238E27FC236}">
                <a16:creationId xmlns:a16="http://schemas.microsoft.com/office/drawing/2014/main" id="{0434D106-C298-464A-87D3-9155EA7FC165}"/>
              </a:ext>
            </a:extLst>
          </p:cNvPr>
          <p:cNvPicPr>
            <a:picLocks noChangeAspect="1"/>
          </p:cNvPicPr>
          <p:nvPr/>
        </p:nvPicPr>
        <p:blipFill>
          <a:blip r:embed="rId20"/>
          <a:stretch>
            <a:fillRect/>
          </a:stretch>
        </p:blipFill>
        <p:spPr>
          <a:xfrm>
            <a:off x="699839" y="8222141"/>
            <a:ext cx="5913633" cy="286537"/>
          </a:xfrm>
          <a:prstGeom prst="rect">
            <a:avLst/>
          </a:prstGeom>
        </p:spPr>
      </p:pic>
      <p:pic>
        <p:nvPicPr>
          <p:cNvPr id="69" name="Picture 68">
            <a:extLst>
              <a:ext uri="{FF2B5EF4-FFF2-40B4-BE49-F238E27FC236}">
                <a16:creationId xmlns:a16="http://schemas.microsoft.com/office/drawing/2014/main" id="{B45009F8-A1BC-4176-811A-55337817C6A9}"/>
              </a:ext>
            </a:extLst>
          </p:cNvPr>
          <p:cNvPicPr>
            <a:picLocks noChangeAspect="1"/>
          </p:cNvPicPr>
          <p:nvPr/>
        </p:nvPicPr>
        <p:blipFill>
          <a:blip r:embed="rId21"/>
          <a:stretch>
            <a:fillRect/>
          </a:stretch>
        </p:blipFill>
        <p:spPr>
          <a:xfrm>
            <a:off x="699839" y="8519653"/>
            <a:ext cx="5913633" cy="451143"/>
          </a:xfrm>
          <a:prstGeom prst="rect">
            <a:avLst/>
          </a:prstGeom>
        </p:spPr>
      </p:pic>
      <p:pic>
        <p:nvPicPr>
          <p:cNvPr id="71" name="Picture 70">
            <a:extLst>
              <a:ext uri="{FF2B5EF4-FFF2-40B4-BE49-F238E27FC236}">
                <a16:creationId xmlns:a16="http://schemas.microsoft.com/office/drawing/2014/main" id="{3BBB637F-6983-4FD0-9667-ED438945FBEF}"/>
              </a:ext>
            </a:extLst>
          </p:cNvPr>
          <p:cNvPicPr>
            <a:picLocks noChangeAspect="1"/>
          </p:cNvPicPr>
          <p:nvPr/>
        </p:nvPicPr>
        <p:blipFill>
          <a:blip r:embed="rId22"/>
          <a:stretch>
            <a:fillRect/>
          </a:stretch>
        </p:blipFill>
        <p:spPr>
          <a:xfrm>
            <a:off x="493791" y="8961963"/>
            <a:ext cx="5913633" cy="451143"/>
          </a:xfrm>
          <a:prstGeom prst="rect">
            <a:avLst/>
          </a:prstGeom>
        </p:spPr>
      </p:pic>
    </p:spTree>
    <p:extLst>
      <p:ext uri="{BB962C8B-B14F-4D97-AF65-F5344CB8AC3E}">
        <p14:creationId xmlns:p14="http://schemas.microsoft.com/office/powerpoint/2010/main" val="533417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DE895388-229D-4EAE-91E1-BF2C87FF1BC0}"/>
              </a:ext>
            </a:extLst>
          </p:cNvPr>
          <p:cNvSpPr txBox="1"/>
          <p:nvPr/>
        </p:nvSpPr>
        <p:spPr>
          <a:xfrm>
            <a:off x="756906" y="10144339"/>
            <a:ext cx="5911751" cy="415498"/>
          </a:xfrm>
          <a:prstGeom prst="rect">
            <a:avLst/>
          </a:prstGeom>
          <a:noFill/>
        </p:spPr>
        <p:txBody>
          <a:bodyPr wrap="square" rtlCol="0">
            <a:spAutoFit/>
          </a:bodyPr>
          <a:lstStyle/>
          <a:p>
            <a:r>
              <a:rPr lang="en-US" sz="1050" b="1" dirty="0"/>
              <a:t>6.NS.C.6.C  </a:t>
            </a:r>
            <a:r>
              <a:rPr lang="en-US" sz="1050" dirty="0">
                <a:solidFill>
                  <a:srgbClr val="202020"/>
                </a:solidFill>
              </a:rPr>
              <a:t>Find and position integers and other rational numbers on a horizontal or vertical number line diagram; find and position pairs of integers and other rational numbers on a coordinate plane.</a:t>
            </a:r>
            <a:endParaRPr lang="en-US" sz="1050" dirty="0"/>
          </a:p>
        </p:txBody>
      </p:sp>
      <p:pic>
        <p:nvPicPr>
          <p:cNvPr id="8" name="Picture 7">
            <a:extLst>
              <a:ext uri="{FF2B5EF4-FFF2-40B4-BE49-F238E27FC236}">
                <a16:creationId xmlns:a16="http://schemas.microsoft.com/office/drawing/2014/main" id="{8DE1745B-58F4-4CA9-9102-8999B4164D43}"/>
              </a:ext>
            </a:extLst>
          </p:cNvPr>
          <p:cNvPicPr>
            <a:picLocks noChangeAspect="1"/>
          </p:cNvPicPr>
          <p:nvPr/>
        </p:nvPicPr>
        <p:blipFill>
          <a:blip r:embed="rId2"/>
          <a:stretch>
            <a:fillRect/>
          </a:stretch>
        </p:blipFill>
        <p:spPr>
          <a:xfrm>
            <a:off x="501618" y="257995"/>
            <a:ext cx="1816765" cy="536494"/>
          </a:xfrm>
          <a:prstGeom prst="rect">
            <a:avLst/>
          </a:prstGeom>
        </p:spPr>
      </p:pic>
      <p:pic>
        <p:nvPicPr>
          <p:cNvPr id="10" name="Picture 9">
            <a:extLst>
              <a:ext uri="{FF2B5EF4-FFF2-40B4-BE49-F238E27FC236}">
                <a16:creationId xmlns:a16="http://schemas.microsoft.com/office/drawing/2014/main" id="{68BC3EDB-2B3E-48CF-A3DF-38415FCAC120}"/>
              </a:ext>
            </a:extLst>
          </p:cNvPr>
          <p:cNvPicPr>
            <a:picLocks noChangeAspect="1"/>
          </p:cNvPicPr>
          <p:nvPr/>
        </p:nvPicPr>
        <p:blipFill>
          <a:blip r:embed="rId3"/>
          <a:stretch>
            <a:fillRect/>
          </a:stretch>
        </p:blipFill>
        <p:spPr>
          <a:xfrm>
            <a:off x="550852" y="591510"/>
            <a:ext cx="1963082" cy="335309"/>
          </a:xfrm>
          <a:prstGeom prst="rect">
            <a:avLst/>
          </a:prstGeom>
        </p:spPr>
      </p:pic>
      <p:pic>
        <p:nvPicPr>
          <p:cNvPr id="12" name="Picture 11">
            <a:extLst>
              <a:ext uri="{FF2B5EF4-FFF2-40B4-BE49-F238E27FC236}">
                <a16:creationId xmlns:a16="http://schemas.microsoft.com/office/drawing/2014/main" id="{24A959A0-D302-43F9-9836-0C1C6FDF0CBC}"/>
              </a:ext>
            </a:extLst>
          </p:cNvPr>
          <p:cNvPicPr>
            <a:picLocks noChangeAspect="1"/>
          </p:cNvPicPr>
          <p:nvPr/>
        </p:nvPicPr>
        <p:blipFill>
          <a:blip r:embed="rId4"/>
          <a:stretch>
            <a:fillRect/>
          </a:stretch>
        </p:blipFill>
        <p:spPr>
          <a:xfrm>
            <a:off x="563265" y="927964"/>
            <a:ext cx="5913633" cy="579170"/>
          </a:xfrm>
          <a:prstGeom prst="rect">
            <a:avLst/>
          </a:prstGeom>
        </p:spPr>
      </p:pic>
      <p:pic>
        <p:nvPicPr>
          <p:cNvPr id="22" name="Picture 21">
            <a:extLst>
              <a:ext uri="{FF2B5EF4-FFF2-40B4-BE49-F238E27FC236}">
                <a16:creationId xmlns:a16="http://schemas.microsoft.com/office/drawing/2014/main" id="{0A04E53E-C449-44E4-B41C-6390C89B577D}"/>
              </a:ext>
            </a:extLst>
          </p:cNvPr>
          <p:cNvPicPr>
            <a:picLocks noChangeAspect="1"/>
          </p:cNvPicPr>
          <p:nvPr/>
        </p:nvPicPr>
        <p:blipFill>
          <a:blip r:embed="rId5"/>
          <a:stretch>
            <a:fillRect/>
          </a:stretch>
        </p:blipFill>
        <p:spPr>
          <a:xfrm>
            <a:off x="560086" y="1377570"/>
            <a:ext cx="5913633" cy="445047"/>
          </a:xfrm>
          <a:prstGeom prst="rect">
            <a:avLst/>
          </a:prstGeom>
        </p:spPr>
      </p:pic>
      <p:pic>
        <p:nvPicPr>
          <p:cNvPr id="24" name="Picture 23">
            <a:extLst>
              <a:ext uri="{FF2B5EF4-FFF2-40B4-BE49-F238E27FC236}">
                <a16:creationId xmlns:a16="http://schemas.microsoft.com/office/drawing/2014/main" id="{53AF7F4C-53C5-4543-BC74-6B40358A3EF0}"/>
              </a:ext>
            </a:extLst>
          </p:cNvPr>
          <p:cNvPicPr>
            <a:picLocks noChangeAspect="1"/>
          </p:cNvPicPr>
          <p:nvPr/>
        </p:nvPicPr>
        <p:blipFill>
          <a:blip r:embed="rId6"/>
          <a:stretch>
            <a:fillRect/>
          </a:stretch>
        </p:blipFill>
        <p:spPr>
          <a:xfrm>
            <a:off x="560086" y="1842668"/>
            <a:ext cx="5913633" cy="768163"/>
          </a:xfrm>
          <a:prstGeom prst="rect">
            <a:avLst/>
          </a:prstGeom>
        </p:spPr>
      </p:pic>
      <p:pic>
        <p:nvPicPr>
          <p:cNvPr id="26" name="Picture 25">
            <a:extLst>
              <a:ext uri="{FF2B5EF4-FFF2-40B4-BE49-F238E27FC236}">
                <a16:creationId xmlns:a16="http://schemas.microsoft.com/office/drawing/2014/main" id="{BF00C299-1F80-4EE4-83EF-2D963EDF5672}"/>
              </a:ext>
            </a:extLst>
          </p:cNvPr>
          <p:cNvPicPr>
            <a:picLocks noChangeAspect="1"/>
          </p:cNvPicPr>
          <p:nvPr/>
        </p:nvPicPr>
        <p:blipFill>
          <a:blip r:embed="rId7"/>
          <a:stretch>
            <a:fillRect/>
          </a:stretch>
        </p:blipFill>
        <p:spPr>
          <a:xfrm>
            <a:off x="560086" y="2639395"/>
            <a:ext cx="5913633" cy="451143"/>
          </a:xfrm>
          <a:prstGeom prst="rect">
            <a:avLst/>
          </a:prstGeom>
        </p:spPr>
      </p:pic>
      <p:pic>
        <p:nvPicPr>
          <p:cNvPr id="29" name="Picture 28">
            <a:extLst>
              <a:ext uri="{FF2B5EF4-FFF2-40B4-BE49-F238E27FC236}">
                <a16:creationId xmlns:a16="http://schemas.microsoft.com/office/drawing/2014/main" id="{F6771D0F-EA63-4754-BE10-E5A93A26F2A3}"/>
              </a:ext>
            </a:extLst>
          </p:cNvPr>
          <p:cNvPicPr>
            <a:picLocks noChangeAspect="1"/>
          </p:cNvPicPr>
          <p:nvPr/>
        </p:nvPicPr>
        <p:blipFill>
          <a:blip r:embed="rId8"/>
          <a:stretch>
            <a:fillRect/>
          </a:stretch>
        </p:blipFill>
        <p:spPr>
          <a:xfrm>
            <a:off x="756901" y="3123039"/>
            <a:ext cx="5913633" cy="609653"/>
          </a:xfrm>
          <a:prstGeom prst="rect">
            <a:avLst/>
          </a:prstGeom>
        </p:spPr>
      </p:pic>
      <p:pic>
        <p:nvPicPr>
          <p:cNvPr id="32" name="Picture 31">
            <a:extLst>
              <a:ext uri="{FF2B5EF4-FFF2-40B4-BE49-F238E27FC236}">
                <a16:creationId xmlns:a16="http://schemas.microsoft.com/office/drawing/2014/main" id="{42D3A8CA-55BD-4F7F-B238-1CE8E7B6FA1D}"/>
              </a:ext>
            </a:extLst>
          </p:cNvPr>
          <p:cNvPicPr>
            <a:picLocks noChangeAspect="1"/>
          </p:cNvPicPr>
          <p:nvPr/>
        </p:nvPicPr>
        <p:blipFill>
          <a:blip r:embed="rId9"/>
          <a:stretch>
            <a:fillRect/>
          </a:stretch>
        </p:blipFill>
        <p:spPr>
          <a:xfrm>
            <a:off x="767534" y="3697658"/>
            <a:ext cx="5913633" cy="609653"/>
          </a:xfrm>
          <a:prstGeom prst="rect">
            <a:avLst/>
          </a:prstGeom>
        </p:spPr>
      </p:pic>
      <p:pic>
        <p:nvPicPr>
          <p:cNvPr id="34" name="Picture 33">
            <a:extLst>
              <a:ext uri="{FF2B5EF4-FFF2-40B4-BE49-F238E27FC236}">
                <a16:creationId xmlns:a16="http://schemas.microsoft.com/office/drawing/2014/main" id="{2041D27F-B598-459B-AFB5-CC8C84511771}"/>
              </a:ext>
            </a:extLst>
          </p:cNvPr>
          <p:cNvPicPr>
            <a:picLocks noChangeAspect="1"/>
          </p:cNvPicPr>
          <p:nvPr/>
        </p:nvPicPr>
        <p:blipFill>
          <a:blip r:embed="rId10"/>
          <a:stretch>
            <a:fillRect/>
          </a:stretch>
        </p:blipFill>
        <p:spPr>
          <a:xfrm>
            <a:off x="560086" y="4405821"/>
            <a:ext cx="865707" cy="335309"/>
          </a:xfrm>
          <a:prstGeom prst="rect">
            <a:avLst/>
          </a:prstGeom>
        </p:spPr>
      </p:pic>
      <p:pic>
        <p:nvPicPr>
          <p:cNvPr id="36" name="Picture 35">
            <a:extLst>
              <a:ext uri="{FF2B5EF4-FFF2-40B4-BE49-F238E27FC236}">
                <a16:creationId xmlns:a16="http://schemas.microsoft.com/office/drawing/2014/main" id="{D6F43B10-1A85-49A7-9437-1CD267CF563E}"/>
              </a:ext>
            </a:extLst>
          </p:cNvPr>
          <p:cNvPicPr>
            <a:picLocks noChangeAspect="1"/>
          </p:cNvPicPr>
          <p:nvPr/>
        </p:nvPicPr>
        <p:blipFill>
          <a:blip r:embed="rId11"/>
          <a:stretch>
            <a:fillRect/>
          </a:stretch>
        </p:blipFill>
        <p:spPr>
          <a:xfrm>
            <a:off x="560086" y="4788035"/>
            <a:ext cx="5913633" cy="451143"/>
          </a:xfrm>
          <a:prstGeom prst="rect">
            <a:avLst/>
          </a:prstGeom>
        </p:spPr>
      </p:pic>
      <p:pic>
        <p:nvPicPr>
          <p:cNvPr id="38" name="Picture 37">
            <a:extLst>
              <a:ext uri="{FF2B5EF4-FFF2-40B4-BE49-F238E27FC236}">
                <a16:creationId xmlns:a16="http://schemas.microsoft.com/office/drawing/2014/main" id="{D4929123-ED8D-4B1A-98C7-C27B7BEBED7E}"/>
              </a:ext>
            </a:extLst>
          </p:cNvPr>
          <p:cNvPicPr>
            <a:picLocks noChangeAspect="1"/>
          </p:cNvPicPr>
          <p:nvPr/>
        </p:nvPicPr>
        <p:blipFill>
          <a:blip r:embed="rId12"/>
          <a:stretch>
            <a:fillRect/>
          </a:stretch>
        </p:blipFill>
        <p:spPr>
          <a:xfrm>
            <a:off x="560086" y="5215885"/>
            <a:ext cx="5913633" cy="609653"/>
          </a:xfrm>
          <a:prstGeom prst="rect">
            <a:avLst/>
          </a:prstGeom>
        </p:spPr>
      </p:pic>
      <p:pic>
        <p:nvPicPr>
          <p:cNvPr id="40" name="Picture 39">
            <a:extLst>
              <a:ext uri="{FF2B5EF4-FFF2-40B4-BE49-F238E27FC236}">
                <a16:creationId xmlns:a16="http://schemas.microsoft.com/office/drawing/2014/main" id="{3022CE7E-FA3B-4640-BD36-2D342B9E3F41}"/>
              </a:ext>
            </a:extLst>
          </p:cNvPr>
          <p:cNvPicPr>
            <a:picLocks noChangeAspect="1"/>
          </p:cNvPicPr>
          <p:nvPr/>
        </p:nvPicPr>
        <p:blipFill>
          <a:blip r:embed="rId13"/>
          <a:stretch>
            <a:fillRect/>
          </a:stretch>
        </p:blipFill>
        <p:spPr>
          <a:xfrm>
            <a:off x="548970" y="5804615"/>
            <a:ext cx="5913633" cy="451143"/>
          </a:xfrm>
          <a:prstGeom prst="rect">
            <a:avLst/>
          </a:prstGeom>
        </p:spPr>
      </p:pic>
      <p:pic>
        <p:nvPicPr>
          <p:cNvPr id="42" name="Picture 41">
            <a:extLst>
              <a:ext uri="{FF2B5EF4-FFF2-40B4-BE49-F238E27FC236}">
                <a16:creationId xmlns:a16="http://schemas.microsoft.com/office/drawing/2014/main" id="{F7FD0950-0B88-44E6-9261-8989096D2764}"/>
              </a:ext>
            </a:extLst>
          </p:cNvPr>
          <p:cNvPicPr>
            <a:picLocks noChangeAspect="1"/>
          </p:cNvPicPr>
          <p:nvPr/>
        </p:nvPicPr>
        <p:blipFill>
          <a:blip r:embed="rId14"/>
          <a:stretch>
            <a:fillRect/>
          </a:stretch>
        </p:blipFill>
        <p:spPr>
          <a:xfrm>
            <a:off x="560086" y="6221197"/>
            <a:ext cx="5913633" cy="451143"/>
          </a:xfrm>
          <a:prstGeom prst="rect">
            <a:avLst/>
          </a:prstGeom>
        </p:spPr>
      </p:pic>
      <p:pic>
        <p:nvPicPr>
          <p:cNvPr id="44" name="Picture 43">
            <a:extLst>
              <a:ext uri="{FF2B5EF4-FFF2-40B4-BE49-F238E27FC236}">
                <a16:creationId xmlns:a16="http://schemas.microsoft.com/office/drawing/2014/main" id="{5852B953-D530-4F35-BDA5-7F93E4A76378}"/>
              </a:ext>
            </a:extLst>
          </p:cNvPr>
          <p:cNvPicPr>
            <a:picLocks noChangeAspect="1"/>
          </p:cNvPicPr>
          <p:nvPr/>
        </p:nvPicPr>
        <p:blipFill>
          <a:blip r:embed="rId15"/>
          <a:stretch>
            <a:fillRect/>
          </a:stretch>
        </p:blipFill>
        <p:spPr>
          <a:xfrm>
            <a:off x="560086" y="6678882"/>
            <a:ext cx="5913633" cy="451143"/>
          </a:xfrm>
          <a:prstGeom prst="rect">
            <a:avLst/>
          </a:prstGeom>
        </p:spPr>
      </p:pic>
      <p:pic>
        <p:nvPicPr>
          <p:cNvPr id="46" name="Picture 45">
            <a:extLst>
              <a:ext uri="{FF2B5EF4-FFF2-40B4-BE49-F238E27FC236}">
                <a16:creationId xmlns:a16="http://schemas.microsoft.com/office/drawing/2014/main" id="{43F2CE56-9281-4E15-A0F5-2FC80274BA46}"/>
              </a:ext>
            </a:extLst>
          </p:cNvPr>
          <p:cNvPicPr>
            <a:picLocks noChangeAspect="1"/>
          </p:cNvPicPr>
          <p:nvPr/>
        </p:nvPicPr>
        <p:blipFill>
          <a:blip r:embed="rId16"/>
          <a:stretch>
            <a:fillRect/>
          </a:stretch>
        </p:blipFill>
        <p:spPr>
          <a:xfrm>
            <a:off x="564043" y="7139856"/>
            <a:ext cx="5931922" cy="451143"/>
          </a:xfrm>
          <a:prstGeom prst="rect">
            <a:avLst/>
          </a:prstGeom>
        </p:spPr>
      </p:pic>
    </p:spTree>
    <p:extLst>
      <p:ext uri="{BB962C8B-B14F-4D97-AF65-F5344CB8AC3E}">
        <p14:creationId xmlns:p14="http://schemas.microsoft.com/office/powerpoint/2010/main" val="2877100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A7D4B2-B841-4394-A5D5-3489D704861B}"/>
              </a:ext>
            </a:extLst>
          </p:cNvPr>
          <p:cNvPicPr>
            <a:picLocks noChangeAspect="1"/>
          </p:cNvPicPr>
          <p:nvPr/>
        </p:nvPicPr>
        <p:blipFill>
          <a:blip r:embed="rId2"/>
          <a:stretch>
            <a:fillRect/>
          </a:stretch>
        </p:blipFill>
        <p:spPr>
          <a:xfrm>
            <a:off x="457629" y="364774"/>
            <a:ext cx="2505673" cy="542591"/>
          </a:xfrm>
          <a:prstGeom prst="rect">
            <a:avLst/>
          </a:prstGeom>
        </p:spPr>
      </p:pic>
      <p:pic>
        <p:nvPicPr>
          <p:cNvPr id="15" name="Picture 14">
            <a:extLst>
              <a:ext uri="{FF2B5EF4-FFF2-40B4-BE49-F238E27FC236}">
                <a16:creationId xmlns:a16="http://schemas.microsoft.com/office/drawing/2014/main" id="{CB78FE83-E90B-4D28-BB3F-C054E1B5F41E}"/>
              </a:ext>
            </a:extLst>
          </p:cNvPr>
          <p:cNvPicPr>
            <a:picLocks noChangeAspect="1"/>
          </p:cNvPicPr>
          <p:nvPr/>
        </p:nvPicPr>
        <p:blipFill>
          <a:blip r:embed="rId3"/>
          <a:stretch>
            <a:fillRect/>
          </a:stretch>
        </p:blipFill>
        <p:spPr>
          <a:xfrm>
            <a:off x="502013" y="765439"/>
            <a:ext cx="1853345" cy="341406"/>
          </a:xfrm>
          <a:prstGeom prst="rect">
            <a:avLst/>
          </a:prstGeom>
        </p:spPr>
      </p:pic>
      <p:pic>
        <p:nvPicPr>
          <p:cNvPr id="17" name="Picture 16">
            <a:extLst>
              <a:ext uri="{FF2B5EF4-FFF2-40B4-BE49-F238E27FC236}">
                <a16:creationId xmlns:a16="http://schemas.microsoft.com/office/drawing/2014/main" id="{076AF1BA-4C8C-48A9-A1EF-6E55E52A93E8}"/>
              </a:ext>
            </a:extLst>
          </p:cNvPr>
          <p:cNvPicPr>
            <a:picLocks noChangeAspect="1"/>
          </p:cNvPicPr>
          <p:nvPr/>
        </p:nvPicPr>
        <p:blipFill>
          <a:blip r:embed="rId4"/>
          <a:stretch>
            <a:fillRect/>
          </a:stretch>
        </p:blipFill>
        <p:spPr>
          <a:xfrm>
            <a:off x="551550" y="1104511"/>
            <a:ext cx="5913633" cy="768163"/>
          </a:xfrm>
          <a:prstGeom prst="rect">
            <a:avLst/>
          </a:prstGeom>
        </p:spPr>
      </p:pic>
      <p:pic>
        <p:nvPicPr>
          <p:cNvPr id="19" name="Picture 18">
            <a:extLst>
              <a:ext uri="{FF2B5EF4-FFF2-40B4-BE49-F238E27FC236}">
                <a16:creationId xmlns:a16="http://schemas.microsoft.com/office/drawing/2014/main" id="{145D6BC8-4815-480C-A5B1-1785C6EA9B94}"/>
              </a:ext>
            </a:extLst>
          </p:cNvPr>
          <p:cNvPicPr>
            <a:picLocks noChangeAspect="1"/>
          </p:cNvPicPr>
          <p:nvPr/>
        </p:nvPicPr>
        <p:blipFill>
          <a:blip r:embed="rId5"/>
          <a:stretch>
            <a:fillRect/>
          </a:stretch>
        </p:blipFill>
        <p:spPr>
          <a:xfrm>
            <a:off x="551550" y="1930372"/>
            <a:ext cx="5919729" cy="609653"/>
          </a:xfrm>
          <a:prstGeom prst="rect">
            <a:avLst/>
          </a:prstGeom>
        </p:spPr>
      </p:pic>
      <p:pic>
        <p:nvPicPr>
          <p:cNvPr id="21" name="Picture 20">
            <a:extLst>
              <a:ext uri="{FF2B5EF4-FFF2-40B4-BE49-F238E27FC236}">
                <a16:creationId xmlns:a16="http://schemas.microsoft.com/office/drawing/2014/main" id="{FFC7562E-4F2D-4120-8AC5-E1741E53E1B0}"/>
              </a:ext>
            </a:extLst>
          </p:cNvPr>
          <p:cNvPicPr>
            <a:picLocks noChangeAspect="1"/>
          </p:cNvPicPr>
          <p:nvPr/>
        </p:nvPicPr>
        <p:blipFill>
          <a:blip r:embed="rId6"/>
          <a:stretch>
            <a:fillRect/>
          </a:stretch>
        </p:blipFill>
        <p:spPr>
          <a:xfrm>
            <a:off x="539049" y="2591918"/>
            <a:ext cx="5913633" cy="609653"/>
          </a:xfrm>
          <a:prstGeom prst="rect">
            <a:avLst/>
          </a:prstGeom>
        </p:spPr>
      </p:pic>
      <p:pic>
        <p:nvPicPr>
          <p:cNvPr id="23" name="Picture 22">
            <a:extLst>
              <a:ext uri="{FF2B5EF4-FFF2-40B4-BE49-F238E27FC236}">
                <a16:creationId xmlns:a16="http://schemas.microsoft.com/office/drawing/2014/main" id="{039FC71E-4387-4CA1-8A51-25A30C877668}"/>
              </a:ext>
            </a:extLst>
          </p:cNvPr>
          <p:cNvPicPr>
            <a:picLocks noChangeAspect="1"/>
          </p:cNvPicPr>
          <p:nvPr/>
        </p:nvPicPr>
        <p:blipFill>
          <a:blip r:embed="rId7"/>
          <a:stretch>
            <a:fillRect/>
          </a:stretch>
        </p:blipFill>
        <p:spPr>
          <a:xfrm>
            <a:off x="528289" y="3238940"/>
            <a:ext cx="5913633" cy="451143"/>
          </a:xfrm>
          <a:prstGeom prst="rect">
            <a:avLst/>
          </a:prstGeom>
        </p:spPr>
      </p:pic>
      <p:pic>
        <p:nvPicPr>
          <p:cNvPr id="26" name="Picture 25">
            <a:extLst>
              <a:ext uri="{FF2B5EF4-FFF2-40B4-BE49-F238E27FC236}">
                <a16:creationId xmlns:a16="http://schemas.microsoft.com/office/drawing/2014/main" id="{F552F4A9-5351-4770-A3A5-64D2EE80CD59}"/>
              </a:ext>
            </a:extLst>
          </p:cNvPr>
          <p:cNvPicPr>
            <a:picLocks noChangeAspect="1"/>
          </p:cNvPicPr>
          <p:nvPr/>
        </p:nvPicPr>
        <p:blipFill>
          <a:blip r:embed="rId8"/>
          <a:stretch>
            <a:fillRect/>
          </a:stretch>
        </p:blipFill>
        <p:spPr>
          <a:xfrm>
            <a:off x="528288" y="3727452"/>
            <a:ext cx="5913633" cy="768163"/>
          </a:xfrm>
          <a:prstGeom prst="rect">
            <a:avLst/>
          </a:prstGeom>
        </p:spPr>
      </p:pic>
      <p:pic>
        <p:nvPicPr>
          <p:cNvPr id="29" name="Picture 28">
            <a:extLst>
              <a:ext uri="{FF2B5EF4-FFF2-40B4-BE49-F238E27FC236}">
                <a16:creationId xmlns:a16="http://schemas.microsoft.com/office/drawing/2014/main" id="{362CDD5B-C126-4216-942E-E2D5CD4D8717}"/>
              </a:ext>
            </a:extLst>
          </p:cNvPr>
          <p:cNvPicPr>
            <a:picLocks noChangeAspect="1"/>
          </p:cNvPicPr>
          <p:nvPr/>
        </p:nvPicPr>
        <p:blipFill>
          <a:blip r:embed="rId9"/>
          <a:stretch>
            <a:fillRect/>
          </a:stretch>
        </p:blipFill>
        <p:spPr>
          <a:xfrm>
            <a:off x="539049" y="4527475"/>
            <a:ext cx="5913633" cy="609653"/>
          </a:xfrm>
          <a:prstGeom prst="rect">
            <a:avLst/>
          </a:prstGeom>
        </p:spPr>
      </p:pic>
      <p:pic>
        <p:nvPicPr>
          <p:cNvPr id="31" name="Picture 30">
            <a:extLst>
              <a:ext uri="{FF2B5EF4-FFF2-40B4-BE49-F238E27FC236}">
                <a16:creationId xmlns:a16="http://schemas.microsoft.com/office/drawing/2014/main" id="{E6432DDA-B533-456E-AA0B-F7244B387FCD}"/>
              </a:ext>
            </a:extLst>
          </p:cNvPr>
          <p:cNvPicPr>
            <a:picLocks noChangeAspect="1"/>
          </p:cNvPicPr>
          <p:nvPr/>
        </p:nvPicPr>
        <p:blipFill>
          <a:blip r:embed="rId10"/>
          <a:stretch>
            <a:fillRect/>
          </a:stretch>
        </p:blipFill>
        <p:spPr>
          <a:xfrm>
            <a:off x="528287" y="5162765"/>
            <a:ext cx="5913633" cy="609653"/>
          </a:xfrm>
          <a:prstGeom prst="rect">
            <a:avLst/>
          </a:prstGeom>
        </p:spPr>
      </p:pic>
      <p:pic>
        <p:nvPicPr>
          <p:cNvPr id="33" name="Picture 32">
            <a:extLst>
              <a:ext uri="{FF2B5EF4-FFF2-40B4-BE49-F238E27FC236}">
                <a16:creationId xmlns:a16="http://schemas.microsoft.com/office/drawing/2014/main" id="{4A680022-2880-4F9F-BF57-65970513C2D3}"/>
              </a:ext>
            </a:extLst>
          </p:cNvPr>
          <p:cNvPicPr>
            <a:picLocks noChangeAspect="1"/>
          </p:cNvPicPr>
          <p:nvPr/>
        </p:nvPicPr>
        <p:blipFill>
          <a:blip r:embed="rId11"/>
          <a:stretch>
            <a:fillRect/>
          </a:stretch>
        </p:blipFill>
        <p:spPr>
          <a:xfrm>
            <a:off x="709927" y="5832504"/>
            <a:ext cx="6261135" cy="451143"/>
          </a:xfrm>
          <a:prstGeom prst="rect">
            <a:avLst/>
          </a:prstGeom>
        </p:spPr>
      </p:pic>
      <p:pic>
        <p:nvPicPr>
          <p:cNvPr id="35" name="Picture 34">
            <a:extLst>
              <a:ext uri="{FF2B5EF4-FFF2-40B4-BE49-F238E27FC236}">
                <a16:creationId xmlns:a16="http://schemas.microsoft.com/office/drawing/2014/main" id="{C9F9BC5B-7B1D-4005-B366-4ADF487FF192}"/>
              </a:ext>
            </a:extLst>
          </p:cNvPr>
          <p:cNvPicPr>
            <a:picLocks noChangeAspect="1"/>
          </p:cNvPicPr>
          <p:nvPr/>
        </p:nvPicPr>
        <p:blipFill>
          <a:blip r:embed="rId12"/>
          <a:stretch>
            <a:fillRect/>
          </a:stretch>
        </p:blipFill>
        <p:spPr>
          <a:xfrm>
            <a:off x="699170" y="6306971"/>
            <a:ext cx="5913633" cy="451143"/>
          </a:xfrm>
          <a:prstGeom prst="rect">
            <a:avLst/>
          </a:prstGeom>
        </p:spPr>
      </p:pic>
      <p:pic>
        <p:nvPicPr>
          <p:cNvPr id="37" name="Picture 36">
            <a:extLst>
              <a:ext uri="{FF2B5EF4-FFF2-40B4-BE49-F238E27FC236}">
                <a16:creationId xmlns:a16="http://schemas.microsoft.com/office/drawing/2014/main" id="{447822C0-CC4D-4BAE-937A-4BC6C94C3A77}"/>
              </a:ext>
            </a:extLst>
          </p:cNvPr>
          <p:cNvPicPr>
            <a:picLocks noChangeAspect="1"/>
          </p:cNvPicPr>
          <p:nvPr/>
        </p:nvPicPr>
        <p:blipFill>
          <a:blip r:embed="rId13"/>
          <a:stretch>
            <a:fillRect/>
          </a:stretch>
        </p:blipFill>
        <p:spPr>
          <a:xfrm>
            <a:off x="528286" y="6781438"/>
            <a:ext cx="5913633" cy="451143"/>
          </a:xfrm>
          <a:prstGeom prst="rect">
            <a:avLst/>
          </a:prstGeom>
        </p:spPr>
      </p:pic>
      <p:pic>
        <p:nvPicPr>
          <p:cNvPr id="39" name="Picture 38">
            <a:extLst>
              <a:ext uri="{FF2B5EF4-FFF2-40B4-BE49-F238E27FC236}">
                <a16:creationId xmlns:a16="http://schemas.microsoft.com/office/drawing/2014/main" id="{1F1437CE-1847-4BDC-8ACD-E3B8F113F75D}"/>
              </a:ext>
            </a:extLst>
          </p:cNvPr>
          <p:cNvPicPr>
            <a:picLocks noChangeAspect="1"/>
          </p:cNvPicPr>
          <p:nvPr/>
        </p:nvPicPr>
        <p:blipFill>
          <a:blip r:embed="rId14"/>
          <a:stretch>
            <a:fillRect/>
          </a:stretch>
        </p:blipFill>
        <p:spPr>
          <a:xfrm>
            <a:off x="699169" y="7250351"/>
            <a:ext cx="5913633" cy="451143"/>
          </a:xfrm>
          <a:prstGeom prst="rect">
            <a:avLst/>
          </a:prstGeom>
        </p:spPr>
      </p:pic>
      <p:pic>
        <p:nvPicPr>
          <p:cNvPr id="41" name="Picture 40">
            <a:extLst>
              <a:ext uri="{FF2B5EF4-FFF2-40B4-BE49-F238E27FC236}">
                <a16:creationId xmlns:a16="http://schemas.microsoft.com/office/drawing/2014/main" id="{2D4F68DD-D81D-47F4-A870-C472CDB84F6F}"/>
              </a:ext>
            </a:extLst>
          </p:cNvPr>
          <p:cNvPicPr>
            <a:picLocks noChangeAspect="1"/>
          </p:cNvPicPr>
          <p:nvPr/>
        </p:nvPicPr>
        <p:blipFill>
          <a:blip r:embed="rId15"/>
          <a:stretch>
            <a:fillRect/>
          </a:stretch>
        </p:blipFill>
        <p:spPr>
          <a:xfrm>
            <a:off x="691641" y="7719264"/>
            <a:ext cx="5913633" cy="609653"/>
          </a:xfrm>
          <a:prstGeom prst="rect">
            <a:avLst/>
          </a:prstGeom>
        </p:spPr>
      </p:pic>
      <p:pic>
        <p:nvPicPr>
          <p:cNvPr id="43" name="Picture 42">
            <a:extLst>
              <a:ext uri="{FF2B5EF4-FFF2-40B4-BE49-F238E27FC236}">
                <a16:creationId xmlns:a16="http://schemas.microsoft.com/office/drawing/2014/main" id="{79E7C67B-3608-4413-B0EF-72D8787BACFB}"/>
              </a:ext>
            </a:extLst>
          </p:cNvPr>
          <p:cNvPicPr>
            <a:picLocks noChangeAspect="1"/>
          </p:cNvPicPr>
          <p:nvPr/>
        </p:nvPicPr>
        <p:blipFill>
          <a:blip r:embed="rId16"/>
          <a:stretch>
            <a:fillRect/>
          </a:stretch>
        </p:blipFill>
        <p:spPr>
          <a:xfrm>
            <a:off x="691640" y="8353420"/>
            <a:ext cx="5913633" cy="286537"/>
          </a:xfrm>
          <a:prstGeom prst="rect">
            <a:avLst/>
          </a:prstGeom>
        </p:spPr>
      </p:pic>
    </p:spTree>
    <p:extLst>
      <p:ext uri="{BB962C8B-B14F-4D97-AF65-F5344CB8AC3E}">
        <p14:creationId xmlns:p14="http://schemas.microsoft.com/office/powerpoint/2010/main" val="2249860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2" name="Rectangle 21">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5" name="Picture 14">
            <a:extLst>
              <a:ext uri="{FF2B5EF4-FFF2-40B4-BE49-F238E27FC236}">
                <a16:creationId xmlns:a16="http://schemas.microsoft.com/office/drawing/2014/main" id="{4DB62F28-93D3-4F77-AE09-1956E220CC67}"/>
              </a:ext>
            </a:extLst>
          </p:cNvPr>
          <p:cNvPicPr>
            <a:picLocks noChangeAspect="1"/>
          </p:cNvPicPr>
          <p:nvPr/>
        </p:nvPicPr>
        <p:blipFill rotWithShape="1">
          <a:blip r:embed="rId2"/>
          <a:srcRect b="20694"/>
          <a:stretch/>
        </p:blipFill>
        <p:spPr>
          <a:xfrm rot="21480000">
            <a:off x="683154" y="1213983"/>
            <a:ext cx="5949796" cy="7149242"/>
          </a:xfrm>
          <a:prstGeom prst="rect">
            <a:avLst/>
          </a:prstGeom>
        </p:spPr>
      </p:pic>
    </p:spTree>
    <p:extLst>
      <p:ext uri="{BB962C8B-B14F-4D97-AF65-F5344CB8AC3E}">
        <p14:creationId xmlns:p14="http://schemas.microsoft.com/office/powerpoint/2010/main" val="2805899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47627"/>
            <a:ext cx="1701171" cy="399789"/>
          </a:xfrm>
          <a:prstGeom prst="rect">
            <a:avLst/>
          </a:prstGeom>
          <a:noFill/>
        </p:spPr>
        <p:txBody>
          <a:bodyPr wrap="square" rtlCol="0">
            <a:spAutoFit/>
          </a:bodyPr>
          <a:lstStyle/>
          <a:p>
            <a:r>
              <a:rPr lang="en-US" sz="1998" dirty="0"/>
              <a:t>Standards List:</a:t>
            </a:r>
          </a:p>
        </p:txBody>
      </p:sp>
      <p:sp>
        <p:nvSpPr>
          <p:cNvPr id="2" name="TextBox 1">
            <a:extLst>
              <a:ext uri="{FF2B5EF4-FFF2-40B4-BE49-F238E27FC236}">
                <a16:creationId xmlns:a16="http://schemas.microsoft.com/office/drawing/2014/main" id="{75425388-1E6B-4FA4-BB80-25D0802F42AB}"/>
              </a:ext>
            </a:extLst>
          </p:cNvPr>
          <p:cNvSpPr txBox="1"/>
          <p:nvPr/>
        </p:nvSpPr>
        <p:spPr>
          <a:xfrm>
            <a:off x="495676" y="420571"/>
            <a:ext cx="2714141" cy="286232"/>
          </a:xfrm>
          <a:prstGeom prst="rect">
            <a:avLst/>
          </a:prstGeom>
          <a:noFill/>
        </p:spPr>
        <p:txBody>
          <a:bodyPr wrap="square" rtlCol="0">
            <a:spAutoFit/>
          </a:bodyPr>
          <a:lstStyle/>
          <a:p>
            <a:r>
              <a:rPr lang="en-US" sz="1260" b="1" dirty="0"/>
              <a:t>Ratios and Proportional Relationships</a:t>
            </a:r>
          </a:p>
        </p:txBody>
      </p:sp>
      <p:sp>
        <p:nvSpPr>
          <p:cNvPr id="17" name="TextBox 16">
            <a:extLst>
              <a:ext uri="{FF2B5EF4-FFF2-40B4-BE49-F238E27FC236}">
                <a16:creationId xmlns:a16="http://schemas.microsoft.com/office/drawing/2014/main" id="{0980DC75-2DCB-4EAB-9C80-4F9E4DD27B52}"/>
              </a:ext>
            </a:extLst>
          </p:cNvPr>
          <p:cNvSpPr txBox="1"/>
          <p:nvPr/>
        </p:nvSpPr>
        <p:spPr>
          <a:xfrm>
            <a:off x="495676" y="661531"/>
            <a:ext cx="5911751" cy="415498"/>
          </a:xfrm>
          <a:prstGeom prst="rect">
            <a:avLst/>
          </a:prstGeom>
          <a:noFill/>
        </p:spPr>
        <p:txBody>
          <a:bodyPr wrap="square" rtlCol="0">
            <a:spAutoFit/>
          </a:bodyPr>
          <a:lstStyle/>
          <a:p>
            <a:r>
              <a:rPr lang="en-US" sz="1050" b="1" dirty="0"/>
              <a:t>7.RP.A.1  </a:t>
            </a:r>
            <a:r>
              <a:rPr lang="en-US" sz="1050" dirty="0">
                <a:solidFill>
                  <a:srgbClr val="202020"/>
                </a:solidFill>
              </a:rPr>
              <a:t>Compute unit rates associated with ratios of fractions, including ratios of lengths, areas and other quantities measured in like or different units.</a:t>
            </a:r>
            <a:endParaRPr lang="en-US" sz="1050" dirty="0"/>
          </a:p>
        </p:txBody>
      </p:sp>
      <p:sp>
        <p:nvSpPr>
          <p:cNvPr id="19" name="TextBox 18">
            <a:extLst>
              <a:ext uri="{FF2B5EF4-FFF2-40B4-BE49-F238E27FC236}">
                <a16:creationId xmlns:a16="http://schemas.microsoft.com/office/drawing/2014/main" id="{44024911-0C28-44A0-B885-ACA2AC3E9E4F}"/>
              </a:ext>
            </a:extLst>
          </p:cNvPr>
          <p:cNvSpPr txBox="1"/>
          <p:nvPr/>
        </p:nvSpPr>
        <p:spPr>
          <a:xfrm>
            <a:off x="495676" y="1111290"/>
            <a:ext cx="5911751" cy="253916"/>
          </a:xfrm>
          <a:prstGeom prst="rect">
            <a:avLst/>
          </a:prstGeom>
          <a:noFill/>
        </p:spPr>
        <p:txBody>
          <a:bodyPr wrap="square" rtlCol="0">
            <a:spAutoFit/>
          </a:bodyPr>
          <a:lstStyle/>
          <a:p>
            <a:r>
              <a:rPr lang="en-US" sz="1050" b="1" dirty="0"/>
              <a:t>7.RP.A.2  </a:t>
            </a:r>
            <a:r>
              <a:rPr lang="en-US" sz="1050" b="0" i="0" dirty="0">
                <a:solidFill>
                  <a:srgbClr val="202020"/>
                </a:solidFill>
                <a:effectLst/>
              </a:rPr>
              <a:t>Recognize and represent proportional relationships between quantities.</a:t>
            </a:r>
            <a:endParaRPr lang="en-US" sz="1050" dirty="0"/>
          </a:p>
        </p:txBody>
      </p:sp>
      <p:sp>
        <p:nvSpPr>
          <p:cNvPr id="31" name="TextBox 30">
            <a:extLst>
              <a:ext uri="{FF2B5EF4-FFF2-40B4-BE49-F238E27FC236}">
                <a16:creationId xmlns:a16="http://schemas.microsoft.com/office/drawing/2014/main" id="{2B74A2BB-AB47-409B-A69B-89475FBACE40}"/>
              </a:ext>
            </a:extLst>
          </p:cNvPr>
          <p:cNvSpPr txBox="1"/>
          <p:nvPr/>
        </p:nvSpPr>
        <p:spPr>
          <a:xfrm>
            <a:off x="701723" y="1405387"/>
            <a:ext cx="5911751" cy="577081"/>
          </a:xfrm>
          <a:prstGeom prst="rect">
            <a:avLst/>
          </a:prstGeom>
          <a:noFill/>
        </p:spPr>
        <p:txBody>
          <a:bodyPr wrap="square" rtlCol="0">
            <a:spAutoFit/>
          </a:bodyPr>
          <a:lstStyle/>
          <a:p>
            <a:r>
              <a:rPr lang="en-US" sz="1050" b="1" dirty="0"/>
              <a:t>7.RP.A.2.A </a:t>
            </a:r>
            <a:r>
              <a:rPr lang="en-US" sz="1050" b="0" i="0" dirty="0">
                <a:solidFill>
                  <a:srgbClr val="202020"/>
                </a:solidFill>
                <a:effectLst/>
              </a:rPr>
              <a:t>Decide whether two quantities are in a proportional relationship, e.g., by testing for equivalent ratios in a table or graphing on a coordinate plane and observing whether the graph is a straight line through the origin.</a:t>
            </a:r>
            <a:endParaRPr lang="en-US" sz="1050" dirty="0"/>
          </a:p>
        </p:txBody>
      </p:sp>
      <p:sp>
        <p:nvSpPr>
          <p:cNvPr id="47" name="TextBox 46">
            <a:extLst>
              <a:ext uri="{FF2B5EF4-FFF2-40B4-BE49-F238E27FC236}">
                <a16:creationId xmlns:a16="http://schemas.microsoft.com/office/drawing/2014/main" id="{6362D903-7645-41E7-9A14-168B953C08CE}"/>
              </a:ext>
            </a:extLst>
          </p:cNvPr>
          <p:cNvSpPr txBox="1"/>
          <p:nvPr/>
        </p:nvSpPr>
        <p:spPr>
          <a:xfrm>
            <a:off x="495676" y="3829639"/>
            <a:ext cx="1536896" cy="286232"/>
          </a:xfrm>
          <a:prstGeom prst="rect">
            <a:avLst/>
          </a:prstGeom>
          <a:noFill/>
        </p:spPr>
        <p:txBody>
          <a:bodyPr wrap="square" rtlCol="0">
            <a:spAutoFit/>
          </a:bodyPr>
          <a:lstStyle/>
          <a:p>
            <a:r>
              <a:rPr lang="en-US" sz="1260" b="1" dirty="0"/>
              <a:t>The Number System</a:t>
            </a:r>
          </a:p>
        </p:txBody>
      </p:sp>
      <p:sp>
        <p:nvSpPr>
          <p:cNvPr id="49" name="TextBox 48">
            <a:extLst>
              <a:ext uri="{FF2B5EF4-FFF2-40B4-BE49-F238E27FC236}">
                <a16:creationId xmlns:a16="http://schemas.microsoft.com/office/drawing/2014/main" id="{7F8DA9CF-651C-4F05-B652-AC240FA8E43F}"/>
              </a:ext>
            </a:extLst>
          </p:cNvPr>
          <p:cNvSpPr txBox="1"/>
          <p:nvPr/>
        </p:nvSpPr>
        <p:spPr>
          <a:xfrm>
            <a:off x="495675" y="4103712"/>
            <a:ext cx="5911751" cy="415498"/>
          </a:xfrm>
          <a:prstGeom prst="rect">
            <a:avLst/>
          </a:prstGeom>
          <a:noFill/>
        </p:spPr>
        <p:txBody>
          <a:bodyPr wrap="square" rtlCol="0">
            <a:spAutoFit/>
          </a:bodyPr>
          <a:lstStyle/>
          <a:p>
            <a:r>
              <a:rPr lang="en-US" sz="1050" b="1" dirty="0"/>
              <a:t>7.NS.A.1  </a:t>
            </a:r>
            <a:r>
              <a:rPr lang="en-US" sz="1050" dirty="0">
                <a:solidFill>
                  <a:srgbClr val="202020"/>
                </a:solidFill>
              </a:rPr>
              <a:t>Apply and extend previous understandings of addition and subtraction to add and subtract rational numbers; represent addition and subtraction on a horizontal or vertical number line diagram.</a:t>
            </a:r>
            <a:endParaRPr lang="en-US" sz="1050" dirty="0"/>
          </a:p>
        </p:txBody>
      </p:sp>
      <p:sp>
        <p:nvSpPr>
          <p:cNvPr id="51" name="TextBox 50">
            <a:extLst>
              <a:ext uri="{FF2B5EF4-FFF2-40B4-BE49-F238E27FC236}">
                <a16:creationId xmlns:a16="http://schemas.microsoft.com/office/drawing/2014/main" id="{FB593BDF-D41C-4C52-B6FB-873CB18D423F}"/>
              </a:ext>
            </a:extLst>
          </p:cNvPr>
          <p:cNvSpPr txBox="1"/>
          <p:nvPr/>
        </p:nvSpPr>
        <p:spPr>
          <a:xfrm>
            <a:off x="670446" y="4873829"/>
            <a:ext cx="5911751" cy="577081"/>
          </a:xfrm>
          <a:prstGeom prst="rect">
            <a:avLst/>
          </a:prstGeom>
          <a:noFill/>
        </p:spPr>
        <p:txBody>
          <a:bodyPr wrap="square" rtlCol="0">
            <a:spAutoFit/>
          </a:bodyPr>
          <a:lstStyle/>
          <a:p>
            <a:r>
              <a:rPr lang="en-US" sz="1050" b="1" dirty="0"/>
              <a:t>7.NS.A.1.B  </a:t>
            </a:r>
            <a:r>
              <a:rPr lang="en-US" sz="1050" dirty="0">
                <a:solidFill>
                  <a:srgbClr val="202020"/>
                </a:solidFill>
              </a:rPr>
              <a:t>Understand p + q as the number located a distance |q| from p, in the positive or negative direction depending on whether q is positive or negative. Show that a number and its opposite have a sum of 0 (are additive inverses). Interpret sums of rational numbers by describing real-world contexts.</a:t>
            </a:r>
            <a:endParaRPr lang="en-US" sz="1050" dirty="0"/>
          </a:p>
        </p:txBody>
      </p:sp>
      <p:sp>
        <p:nvSpPr>
          <p:cNvPr id="72" name="TextBox 71">
            <a:extLst>
              <a:ext uri="{FF2B5EF4-FFF2-40B4-BE49-F238E27FC236}">
                <a16:creationId xmlns:a16="http://schemas.microsoft.com/office/drawing/2014/main" id="{7D31A327-E82D-4740-B6A7-0023E3011355}"/>
              </a:ext>
            </a:extLst>
          </p:cNvPr>
          <p:cNvSpPr txBox="1"/>
          <p:nvPr/>
        </p:nvSpPr>
        <p:spPr>
          <a:xfrm>
            <a:off x="756905" y="6880365"/>
            <a:ext cx="5911751" cy="738664"/>
          </a:xfrm>
          <a:prstGeom prst="rect">
            <a:avLst/>
          </a:prstGeom>
          <a:noFill/>
        </p:spPr>
        <p:txBody>
          <a:bodyPr wrap="square" rtlCol="0">
            <a:spAutoFit/>
          </a:bodyPr>
          <a:lstStyle/>
          <a:p>
            <a:r>
              <a:rPr lang="en-US" sz="1050" b="1" dirty="0"/>
              <a:t>7.NS.A.2.A  </a:t>
            </a:r>
            <a:r>
              <a:rPr lang="en-US" sz="1050" dirty="0">
                <a:solidFill>
                  <a:srgbClr val="202020"/>
                </a:solidFill>
              </a:rPr>
              <a:t>Understand that multiplication is extended from fractions to rational numbers by requiring that operations continue to satisfy the properties of operations, particularly the distributive property, leading to products such as (-1)(-1) = 1 and the rules for multiplying signed numbers. Interpret products of rational numbers by describing real-world contexts.</a:t>
            </a:r>
            <a:endParaRPr lang="en-US" sz="1050" dirty="0"/>
          </a:p>
        </p:txBody>
      </p:sp>
      <p:sp>
        <p:nvSpPr>
          <p:cNvPr id="7" name="TextBox 6">
            <a:extLst>
              <a:ext uri="{FF2B5EF4-FFF2-40B4-BE49-F238E27FC236}">
                <a16:creationId xmlns:a16="http://schemas.microsoft.com/office/drawing/2014/main" id="{E1CF6237-7EFC-4BBC-96EF-94A43BCD1333}"/>
              </a:ext>
            </a:extLst>
          </p:cNvPr>
          <p:cNvSpPr txBox="1"/>
          <p:nvPr/>
        </p:nvSpPr>
        <p:spPr>
          <a:xfrm>
            <a:off x="701722" y="5503364"/>
            <a:ext cx="5911751" cy="577081"/>
          </a:xfrm>
          <a:prstGeom prst="rect">
            <a:avLst/>
          </a:prstGeom>
          <a:noFill/>
        </p:spPr>
        <p:txBody>
          <a:bodyPr wrap="square" rtlCol="0">
            <a:spAutoFit/>
          </a:bodyPr>
          <a:lstStyle/>
          <a:p>
            <a:r>
              <a:rPr lang="en-US" sz="1050" b="1" dirty="0"/>
              <a:t>7.NS.A.1.C  </a:t>
            </a:r>
            <a:r>
              <a:rPr lang="en-US" sz="1050" dirty="0">
                <a:solidFill>
                  <a:srgbClr val="202020"/>
                </a:solidFill>
              </a:rPr>
              <a:t>Understand subtraction of rational numbers as adding the additive inverse, p - q = p + (-q). Show that the distance between two rational numbers on the number line is the absolute value of their difference, and apply this principle in real-world contexts.</a:t>
            </a:r>
            <a:endParaRPr lang="en-US" sz="1050" dirty="0"/>
          </a:p>
        </p:txBody>
      </p:sp>
      <p:sp>
        <p:nvSpPr>
          <p:cNvPr id="8" name="TextBox 7">
            <a:extLst>
              <a:ext uri="{FF2B5EF4-FFF2-40B4-BE49-F238E27FC236}">
                <a16:creationId xmlns:a16="http://schemas.microsoft.com/office/drawing/2014/main" id="{EB5153B0-E54D-4B5F-8E7B-EBF889F6C87E}"/>
              </a:ext>
            </a:extLst>
          </p:cNvPr>
          <p:cNvSpPr txBox="1"/>
          <p:nvPr/>
        </p:nvSpPr>
        <p:spPr>
          <a:xfrm>
            <a:off x="670445" y="6108102"/>
            <a:ext cx="5911751" cy="253916"/>
          </a:xfrm>
          <a:prstGeom prst="rect">
            <a:avLst/>
          </a:prstGeom>
          <a:noFill/>
        </p:spPr>
        <p:txBody>
          <a:bodyPr wrap="square" rtlCol="0">
            <a:spAutoFit/>
          </a:bodyPr>
          <a:lstStyle/>
          <a:p>
            <a:r>
              <a:rPr lang="en-US" sz="1050" b="1" dirty="0"/>
              <a:t>7.NS.A.1.D  </a:t>
            </a:r>
            <a:r>
              <a:rPr lang="en-US" sz="1050" dirty="0">
                <a:solidFill>
                  <a:srgbClr val="202020"/>
                </a:solidFill>
              </a:rPr>
              <a:t>Apply properties of operations as strategies to add and subtract rational numbers.</a:t>
            </a:r>
            <a:endParaRPr lang="en-US" sz="1050" dirty="0"/>
          </a:p>
        </p:txBody>
      </p:sp>
      <p:sp>
        <p:nvSpPr>
          <p:cNvPr id="12" name="TextBox 11">
            <a:extLst>
              <a:ext uri="{FF2B5EF4-FFF2-40B4-BE49-F238E27FC236}">
                <a16:creationId xmlns:a16="http://schemas.microsoft.com/office/drawing/2014/main" id="{D9C88EC1-C05B-436C-89A2-3817EE4728B3}"/>
              </a:ext>
            </a:extLst>
          </p:cNvPr>
          <p:cNvSpPr txBox="1"/>
          <p:nvPr/>
        </p:nvSpPr>
        <p:spPr>
          <a:xfrm>
            <a:off x="495674" y="6436935"/>
            <a:ext cx="5911751" cy="415498"/>
          </a:xfrm>
          <a:prstGeom prst="rect">
            <a:avLst/>
          </a:prstGeom>
          <a:noFill/>
        </p:spPr>
        <p:txBody>
          <a:bodyPr wrap="square" rtlCol="0">
            <a:spAutoFit/>
          </a:bodyPr>
          <a:lstStyle/>
          <a:p>
            <a:r>
              <a:rPr lang="en-US" sz="1050" b="1" dirty="0"/>
              <a:t>7.NS.A.2  </a:t>
            </a:r>
            <a:r>
              <a:rPr lang="en-US" sz="1050" b="0" i="0" dirty="0">
                <a:solidFill>
                  <a:srgbClr val="202020"/>
                </a:solidFill>
                <a:effectLst/>
              </a:rPr>
              <a:t>Apply and extend previous understandings of multiplication and division and of fractions to multiply and divide rational numbers.</a:t>
            </a:r>
            <a:endParaRPr lang="en-US" sz="1050" dirty="0"/>
          </a:p>
        </p:txBody>
      </p:sp>
      <p:sp>
        <p:nvSpPr>
          <p:cNvPr id="13" name="TextBox 12">
            <a:extLst>
              <a:ext uri="{FF2B5EF4-FFF2-40B4-BE49-F238E27FC236}">
                <a16:creationId xmlns:a16="http://schemas.microsoft.com/office/drawing/2014/main" id="{F505A235-DFA6-4621-8791-8A8055DE47F1}"/>
              </a:ext>
            </a:extLst>
          </p:cNvPr>
          <p:cNvSpPr txBox="1"/>
          <p:nvPr/>
        </p:nvSpPr>
        <p:spPr>
          <a:xfrm>
            <a:off x="495676" y="3224903"/>
            <a:ext cx="5911751" cy="577081"/>
          </a:xfrm>
          <a:prstGeom prst="rect">
            <a:avLst/>
          </a:prstGeom>
          <a:noFill/>
        </p:spPr>
        <p:txBody>
          <a:bodyPr wrap="square" rtlCol="0">
            <a:spAutoFit/>
          </a:bodyPr>
          <a:lstStyle/>
          <a:p>
            <a:r>
              <a:rPr lang="en-US" sz="1050" b="1" dirty="0"/>
              <a:t>7.RP.A.3  </a:t>
            </a:r>
            <a:r>
              <a:rPr lang="en-US" sz="1050" dirty="0"/>
              <a:t>Use proportional relationships to solve multistep ratio and percent problems. Examples: simple interest, tax, markups and markdowns, gratuities and commissions, fees, percent increase and decrease, percent error.</a:t>
            </a:r>
          </a:p>
        </p:txBody>
      </p:sp>
      <p:sp>
        <p:nvSpPr>
          <p:cNvPr id="14" name="TextBox 13">
            <a:extLst>
              <a:ext uri="{FF2B5EF4-FFF2-40B4-BE49-F238E27FC236}">
                <a16:creationId xmlns:a16="http://schemas.microsoft.com/office/drawing/2014/main" id="{1A463A10-9E61-4A38-9302-BEDFB09E20B9}"/>
              </a:ext>
            </a:extLst>
          </p:cNvPr>
          <p:cNvSpPr txBox="1"/>
          <p:nvPr/>
        </p:nvSpPr>
        <p:spPr>
          <a:xfrm>
            <a:off x="659560" y="4582369"/>
            <a:ext cx="5911751" cy="253916"/>
          </a:xfrm>
          <a:prstGeom prst="rect">
            <a:avLst/>
          </a:prstGeom>
          <a:noFill/>
        </p:spPr>
        <p:txBody>
          <a:bodyPr wrap="square" rtlCol="0">
            <a:spAutoFit/>
          </a:bodyPr>
          <a:lstStyle/>
          <a:p>
            <a:r>
              <a:rPr lang="en-US" sz="1050" b="1" dirty="0"/>
              <a:t>7.NS.A.1.A  </a:t>
            </a:r>
            <a:r>
              <a:rPr lang="en-US" sz="1050" dirty="0">
                <a:solidFill>
                  <a:srgbClr val="202020"/>
                </a:solidFill>
              </a:rPr>
              <a:t>Describe situations in which opposite quantities combine to make 0. </a:t>
            </a:r>
            <a:endParaRPr lang="en-US" sz="1050" dirty="0"/>
          </a:p>
        </p:txBody>
      </p:sp>
      <p:sp>
        <p:nvSpPr>
          <p:cNvPr id="22" name="TextBox 21">
            <a:extLst>
              <a:ext uri="{FF2B5EF4-FFF2-40B4-BE49-F238E27FC236}">
                <a16:creationId xmlns:a16="http://schemas.microsoft.com/office/drawing/2014/main" id="{CDBA1526-9AFD-424C-9F1F-3CC860273B9C}"/>
              </a:ext>
            </a:extLst>
          </p:cNvPr>
          <p:cNvSpPr txBox="1"/>
          <p:nvPr/>
        </p:nvSpPr>
        <p:spPr>
          <a:xfrm>
            <a:off x="701723" y="2014980"/>
            <a:ext cx="5911751" cy="415498"/>
          </a:xfrm>
          <a:prstGeom prst="rect">
            <a:avLst/>
          </a:prstGeom>
          <a:noFill/>
        </p:spPr>
        <p:txBody>
          <a:bodyPr wrap="square" rtlCol="0">
            <a:spAutoFit/>
          </a:bodyPr>
          <a:lstStyle/>
          <a:p>
            <a:r>
              <a:rPr lang="en-US" sz="1050" b="1" dirty="0"/>
              <a:t>7.RP.A.2.B </a:t>
            </a:r>
            <a:r>
              <a:rPr lang="en-US" sz="1050" b="0" i="0" dirty="0">
                <a:solidFill>
                  <a:srgbClr val="202020"/>
                </a:solidFill>
                <a:effectLst/>
              </a:rPr>
              <a:t>Identify the constant of proportionality (unit rate) in tables, graphs, equations, diagrams, and verbal descriptions of proportional relationships.</a:t>
            </a:r>
            <a:endParaRPr lang="en-US" sz="1050" dirty="0"/>
          </a:p>
        </p:txBody>
      </p:sp>
      <p:sp>
        <p:nvSpPr>
          <p:cNvPr id="30" name="TextBox 29">
            <a:extLst>
              <a:ext uri="{FF2B5EF4-FFF2-40B4-BE49-F238E27FC236}">
                <a16:creationId xmlns:a16="http://schemas.microsoft.com/office/drawing/2014/main" id="{83372A4D-AD66-46E3-8975-2208285D81D6}"/>
              </a:ext>
            </a:extLst>
          </p:cNvPr>
          <p:cNvSpPr txBox="1"/>
          <p:nvPr/>
        </p:nvSpPr>
        <p:spPr>
          <a:xfrm>
            <a:off x="701723" y="2475299"/>
            <a:ext cx="5911751" cy="253916"/>
          </a:xfrm>
          <a:prstGeom prst="rect">
            <a:avLst/>
          </a:prstGeom>
          <a:noFill/>
        </p:spPr>
        <p:txBody>
          <a:bodyPr wrap="square" rtlCol="0">
            <a:spAutoFit/>
          </a:bodyPr>
          <a:lstStyle/>
          <a:p>
            <a:r>
              <a:rPr lang="en-US" sz="1050" b="1" dirty="0"/>
              <a:t>7.RP.A.2.C </a:t>
            </a:r>
            <a:r>
              <a:rPr lang="en-US" sz="1050" b="0" i="0" dirty="0">
                <a:solidFill>
                  <a:srgbClr val="202020"/>
                </a:solidFill>
                <a:effectLst/>
              </a:rPr>
              <a:t>Represent proportional relationships by equations.</a:t>
            </a:r>
            <a:endParaRPr lang="en-US" sz="1050" dirty="0"/>
          </a:p>
        </p:txBody>
      </p:sp>
      <p:sp>
        <p:nvSpPr>
          <p:cNvPr id="34" name="TextBox 33">
            <a:extLst>
              <a:ext uri="{FF2B5EF4-FFF2-40B4-BE49-F238E27FC236}">
                <a16:creationId xmlns:a16="http://schemas.microsoft.com/office/drawing/2014/main" id="{0A953BD1-8C20-4A7D-873B-434031D69332}"/>
              </a:ext>
            </a:extLst>
          </p:cNvPr>
          <p:cNvSpPr txBox="1"/>
          <p:nvPr/>
        </p:nvSpPr>
        <p:spPr>
          <a:xfrm>
            <a:off x="701722" y="2769224"/>
            <a:ext cx="5911751" cy="415498"/>
          </a:xfrm>
          <a:prstGeom prst="rect">
            <a:avLst/>
          </a:prstGeom>
          <a:noFill/>
        </p:spPr>
        <p:txBody>
          <a:bodyPr wrap="square" rtlCol="0">
            <a:spAutoFit/>
          </a:bodyPr>
          <a:lstStyle/>
          <a:p>
            <a:r>
              <a:rPr lang="en-US" sz="1050" b="1" dirty="0"/>
              <a:t>7.RP.A.2.D </a:t>
            </a:r>
            <a:r>
              <a:rPr lang="en-US" sz="1050" b="0" i="0" dirty="0">
                <a:solidFill>
                  <a:srgbClr val="202020"/>
                </a:solidFill>
                <a:effectLst/>
              </a:rPr>
              <a:t>Explain what a point (x, y) on the graph of a proportional relationship means in terms of the situation, with special attention to the points (0, 0) and (1, r) where r is the unit rate.</a:t>
            </a:r>
            <a:endParaRPr lang="en-US" sz="1050" dirty="0"/>
          </a:p>
        </p:txBody>
      </p:sp>
      <p:sp>
        <p:nvSpPr>
          <p:cNvPr id="36" name="TextBox 35">
            <a:extLst>
              <a:ext uri="{FF2B5EF4-FFF2-40B4-BE49-F238E27FC236}">
                <a16:creationId xmlns:a16="http://schemas.microsoft.com/office/drawing/2014/main" id="{F887C2A4-33D9-4875-AC4D-F74A1AF304AC}"/>
              </a:ext>
            </a:extLst>
          </p:cNvPr>
          <p:cNvSpPr txBox="1"/>
          <p:nvPr/>
        </p:nvSpPr>
        <p:spPr>
          <a:xfrm>
            <a:off x="756905" y="7652353"/>
            <a:ext cx="5911751" cy="577081"/>
          </a:xfrm>
          <a:prstGeom prst="rect">
            <a:avLst/>
          </a:prstGeom>
          <a:noFill/>
        </p:spPr>
        <p:txBody>
          <a:bodyPr wrap="square" rtlCol="0">
            <a:spAutoFit/>
          </a:bodyPr>
          <a:lstStyle/>
          <a:p>
            <a:r>
              <a:rPr lang="en-US" sz="1050" b="1" dirty="0"/>
              <a:t>7.NS.A.2.B  </a:t>
            </a:r>
            <a:r>
              <a:rPr lang="en-US" sz="1050" dirty="0">
                <a:solidFill>
                  <a:srgbClr val="202020"/>
                </a:solidFill>
              </a:rPr>
              <a:t>Understand that integers can be divided, provided that the divisor is not zero, and every quotient of integers (with non-zero divisor) is a rational number. If p and q are integers, then -(p/q) = (-p)/q = p/(-q). Interpret quotients of rational numbers by describing real-world contexts.</a:t>
            </a:r>
            <a:endParaRPr lang="en-US" sz="1050" dirty="0"/>
          </a:p>
        </p:txBody>
      </p:sp>
      <p:sp>
        <p:nvSpPr>
          <p:cNvPr id="38" name="TextBox 37">
            <a:extLst>
              <a:ext uri="{FF2B5EF4-FFF2-40B4-BE49-F238E27FC236}">
                <a16:creationId xmlns:a16="http://schemas.microsoft.com/office/drawing/2014/main" id="{DD8156BE-577B-44F1-A6CA-EBCFE5976B6E}"/>
              </a:ext>
            </a:extLst>
          </p:cNvPr>
          <p:cNvSpPr txBox="1"/>
          <p:nvPr/>
        </p:nvSpPr>
        <p:spPr>
          <a:xfrm>
            <a:off x="756905" y="8272983"/>
            <a:ext cx="5911751" cy="253916"/>
          </a:xfrm>
          <a:prstGeom prst="rect">
            <a:avLst/>
          </a:prstGeom>
          <a:noFill/>
        </p:spPr>
        <p:txBody>
          <a:bodyPr wrap="square" rtlCol="0">
            <a:spAutoFit/>
          </a:bodyPr>
          <a:lstStyle/>
          <a:p>
            <a:r>
              <a:rPr lang="en-US" sz="1050" b="1" dirty="0"/>
              <a:t>7.NS.A.2.C  </a:t>
            </a:r>
            <a:r>
              <a:rPr lang="en-US" sz="1050" dirty="0">
                <a:solidFill>
                  <a:srgbClr val="202020"/>
                </a:solidFill>
              </a:rPr>
              <a:t>Apply properties of operations as strategies to multiply and divide rational numbers.</a:t>
            </a:r>
            <a:endParaRPr lang="en-US" sz="1050" dirty="0"/>
          </a:p>
        </p:txBody>
      </p:sp>
      <p:sp>
        <p:nvSpPr>
          <p:cNvPr id="40" name="TextBox 39">
            <a:extLst>
              <a:ext uri="{FF2B5EF4-FFF2-40B4-BE49-F238E27FC236}">
                <a16:creationId xmlns:a16="http://schemas.microsoft.com/office/drawing/2014/main" id="{BEC1E61E-C7A9-4FE3-922B-6D7C2D6026C4}"/>
              </a:ext>
            </a:extLst>
          </p:cNvPr>
          <p:cNvSpPr txBox="1"/>
          <p:nvPr/>
        </p:nvSpPr>
        <p:spPr>
          <a:xfrm>
            <a:off x="756905" y="8558147"/>
            <a:ext cx="5911751" cy="415498"/>
          </a:xfrm>
          <a:prstGeom prst="rect">
            <a:avLst/>
          </a:prstGeom>
          <a:noFill/>
        </p:spPr>
        <p:txBody>
          <a:bodyPr wrap="square" rtlCol="0">
            <a:spAutoFit/>
          </a:bodyPr>
          <a:lstStyle/>
          <a:p>
            <a:r>
              <a:rPr lang="en-US" sz="1050" b="1" dirty="0"/>
              <a:t>7.NS.A.2.D  </a:t>
            </a:r>
            <a:r>
              <a:rPr lang="en-US" sz="1050" dirty="0">
                <a:solidFill>
                  <a:srgbClr val="202020"/>
                </a:solidFill>
              </a:rPr>
              <a:t>Convert a rational number to a decimal using long division; know that the decimal form of a rational number terminates in 0s or eventually repeats.</a:t>
            </a:r>
            <a:endParaRPr lang="en-US" sz="1050" dirty="0"/>
          </a:p>
        </p:txBody>
      </p:sp>
      <p:sp>
        <p:nvSpPr>
          <p:cNvPr id="42" name="TextBox 41">
            <a:extLst>
              <a:ext uri="{FF2B5EF4-FFF2-40B4-BE49-F238E27FC236}">
                <a16:creationId xmlns:a16="http://schemas.microsoft.com/office/drawing/2014/main" id="{A76BAFC8-8F6C-443C-A132-82271E1CEF7A}"/>
              </a:ext>
            </a:extLst>
          </p:cNvPr>
          <p:cNvSpPr txBox="1"/>
          <p:nvPr/>
        </p:nvSpPr>
        <p:spPr>
          <a:xfrm>
            <a:off x="495673" y="9010673"/>
            <a:ext cx="5911751" cy="415498"/>
          </a:xfrm>
          <a:prstGeom prst="rect">
            <a:avLst/>
          </a:prstGeom>
          <a:noFill/>
        </p:spPr>
        <p:txBody>
          <a:bodyPr wrap="square" rtlCol="0">
            <a:spAutoFit/>
          </a:bodyPr>
          <a:lstStyle/>
          <a:p>
            <a:r>
              <a:rPr lang="en-US" sz="1050" b="1" dirty="0"/>
              <a:t>7.NS.A.3  </a:t>
            </a:r>
            <a:r>
              <a:rPr lang="en-US" sz="1050" b="0" i="0" dirty="0">
                <a:solidFill>
                  <a:srgbClr val="202020"/>
                </a:solidFill>
                <a:effectLst/>
              </a:rPr>
              <a:t>Solve real-world and mathematical problems involving the four operations with rational numbers.</a:t>
            </a:r>
            <a:endParaRPr lang="en-US" sz="1050" dirty="0"/>
          </a:p>
        </p:txBody>
      </p:sp>
    </p:spTree>
    <p:extLst>
      <p:ext uri="{BB962C8B-B14F-4D97-AF65-F5344CB8AC3E}">
        <p14:creationId xmlns:p14="http://schemas.microsoft.com/office/powerpoint/2010/main" val="429978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374202"/>
            <a:ext cx="1701171" cy="399789"/>
          </a:xfrm>
          <a:prstGeom prst="rect">
            <a:avLst/>
          </a:prstGeom>
          <a:noFill/>
        </p:spPr>
        <p:txBody>
          <a:bodyPr wrap="square" rtlCol="0">
            <a:spAutoFit/>
          </a:bodyPr>
          <a:lstStyle/>
          <a:p>
            <a:r>
              <a:rPr lang="en-US" sz="1998" dirty="0"/>
              <a:t>Standards List:</a:t>
            </a:r>
          </a:p>
        </p:txBody>
      </p:sp>
      <p:sp>
        <p:nvSpPr>
          <p:cNvPr id="2" name="TextBox 1">
            <a:extLst>
              <a:ext uri="{FF2B5EF4-FFF2-40B4-BE49-F238E27FC236}">
                <a16:creationId xmlns:a16="http://schemas.microsoft.com/office/drawing/2014/main" id="{75425388-1E6B-4FA4-BB80-25D0802F42AB}"/>
              </a:ext>
            </a:extLst>
          </p:cNvPr>
          <p:cNvSpPr txBox="1"/>
          <p:nvPr/>
        </p:nvSpPr>
        <p:spPr>
          <a:xfrm>
            <a:off x="554640" y="762000"/>
            <a:ext cx="1955151" cy="286232"/>
          </a:xfrm>
          <a:prstGeom prst="rect">
            <a:avLst/>
          </a:prstGeom>
          <a:noFill/>
        </p:spPr>
        <p:txBody>
          <a:bodyPr wrap="square" rtlCol="0">
            <a:spAutoFit/>
          </a:bodyPr>
          <a:lstStyle/>
          <a:p>
            <a:r>
              <a:rPr lang="en-US" sz="1260" b="1" dirty="0"/>
              <a:t>Expressions and Equations</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4639" y="1024616"/>
            <a:ext cx="5911751" cy="577081"/>
          </a:xfrm>
          <a:prstGeom prst="rect">
            <a:avLst/>
          </a:prstGeom>
          <a:noFill/>
        </p:spPr>
        <p:txBody>
          <a:bodyPr wrap="square" rtlCol="0">
            <a:spAutoFit/>
          </a:bodyPr>
          <a:lstStyle/>
          <a:p>
            <a:r>
              <a:rPr lang="en-US" sz="1050" b="1" dirty="0"/>
              <a:t>7.EE.A.1  </a:t>
            </a:r>
            <a:r>
              <a:rPr lang="en-US" sz="1050" dirty="0">
                <a:solidFill>
                  <a:srgbClr val="202020"/>
                </a:solidFill>
              </a:rPr>
              <a:t>Apply properties of operations as strategies to add, subtract, factor, and expand linear expressions with rational coefficients.</a:t>
            </a:r>
          </a:p>
          <a:p>
            <a:endParaRPr lang="en-US" sz="1050" dirty="0"/>
          </a:p>
        </p:txBody>
      </p:sp>
      <p:sp>
        <p:nvSpPr>
          <p:cNvPr id="19" name="TextBox 18">
            <a:extLst>
              <a:ext uri="{FF2B5EF4-FFF2-40B4-BE49-F238E27FC236}">
                <a16:creationId xmlns:a16="http://schemas.microsoft.com/office/drawing/2014/main" id="{44024911-0C28-44A0-B885-ACA2AC3E9E4F}"/>
              </a:ext>
            </a:extLst>
          </p:cNvPr>
          <p:cNvSpPr txBox="1"/>
          <p:nvPr/>
        </p:nvSpPr>
        <p:spPr>
          <a:xfrm>
            <a:off x="550855" y="1504431"/>
            <a:ext cx="5911751" cy="415498"/>
          </a:xfrm>
          <a:prstGeom prst="rect">
            <a:avLst/>
          </a:prstGeom>
          <a:noFill/>
        </p:spPr>
        <p:txBody>
          <a:bodyPr wrap="square" rtlCol="0">
            <a:spAutoFit/>
          </a:bodyPr>
          <a:lstStyle/>
          <a:p>
            <a:r>
              <a:rPr lang="en-US" sz="1050" b="1" dirty="0"/>
              <a:t>7.EE.A.2  </a:t>
            </a:r>
            <a:r>
              <a:rPr lang="en-US" sz="1050" b="0" i="0" dirty="0">
                <a:solidFill>
                  <a:srgbClr val="202020"/>
                </a:solidFill>
                <a:effectLst/>
                <a:latin typeface="Lato Light"/>
              </a:rPr>
              <a:t>Understand that rewriting an expression in different forms in a problem context can shed light on the problem and how the quantities in it are related.</a:t>
            </a:r>
            <a:endParaRPr lang="en-US" sz="1050" dirty="0"/>
          </a:p>
        </p:txBody>
      </p:sp>
      <p:sp>
        <p:nvSpPr>
          <p:cNvPr id="27" name="TextBox 26">
            <a:extLst>
              <a:ext uri="{FF2B5EF4-FFF2-40B4-BE49-F238E27FC236}">
                <a16:creationId xmlns:a16="http://schemas.microsoft.com/office/drawing/2014/main" id="{0968A2F9-B3DF-46F2-A7B8-025D18C70C3C}"/>
              </a:ext>
            </a:extLst>
          </p:cNvPr>
          <p:cNvSpPr txBox="1"/>
          <p:nvPr/>
        </p:nvSpPr>
        <p:spPr>
          <a:xfrm>
            <a:off x="756905" y="3195556"/>
            <a:ext cx="5911751" cy="577081"/>
          </a:xfrm>
          <a:prstGeom prst="rect">
            <a:avLst/>
          </a:prstGeom>
          <a:noFill/>
        </p:spPr>
        <p:txBody>
          <a:bodyPr wrap="square" rtlCol="0">
            <a:spAutoFit/>
          </a:bodyPr>
          <a:lstStyle/>
          <a:p>
            <a:r>
              <a:rPr lang="en-US" sz="1050" b="1" dirty="0"/>
              <a:t>7.EE.B.4.A  </a:t>
            </a:r>
            <a:r>
              <a:rPr lang="en-US" sz="1050" dirty="0"/>
              <a:t>Solve word problems leading to equations of the form px + q = r and p(x + q) = r, where p, q, and r are specific rational numbers. Solve equations of these forms fluently. Compare an algebraic solution to an arithmetic solution, identifying the sequence of the operations used in each approach</a:t>
            </a:r>
          </a:p>
        </p:txBody>
      </p:sp>
      <p:sp>
        <p:nvSpPr>
          <p:cNvPr id="31" name="TextBox 30">
            <a:extLst>
              <a:ext uri="{FF2B5EF4-FFF2-40B4-BE49-F238E27FC236}">
                <a16:creationId xmlns:a16="http://schemas.microsoft.com/office/drawing/2014/main" id="{2B74A2BB-AB47-409B-A69B-89475FBACE40}"/>
              </a:ext>
            </a:extLst>
          </p:cNvPr>
          <p:cNvSpPr txBox="1"/>
          <p:nvPr/>
        </p:nvSpPr>
        <p:spPr>
          <a:xfrm>
            <a:off x="550855" y="1951328"/>
            <a:ext cx="5911751" cy="738664"/>
          </a:xfrm>
          <a:prstGeom prst="rect">
            <a:avLst/>
          </a:prstGeom>
          <a:noFill/>
        </p:spPr>
        <p:txBody>
          <a:bodyPr wrap="square" rtlCol="0">
            <a:spAutoFit/>
          </a:bodyPr>
          <a:lstStyle/>
          <a:p>
            <a:r>
              <a:rPr lang="en-US" sz="1050" b="1" dirty="0"/>
              <a:t>7.EE.B.3 </a:t>
            </a:r>
            <a:r>
              <a:rPr lang="en-US" sz="1050" b="0" i="0" dirty="0">
                <a:solidFill>
                  <a:srgbClr val="202020"/>
                </a:solidFill>
                <a:effectLst/>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endParaRPr lang="en-US" sz="1050" dirty="0"/>
          </a:p>
        </p:txBody>
      </p:sp>
      <p:sp>
        <p:nvSpPr>
          <p:cNvPr id="47" name="TextBox 46">
            <a:extLst>
              <a:ext uri="{FF2B5EF4-FFF2-40B4-BE49-F238E27FC236}">
                <a16:creationId xmlns:a16="http://schemas.microsoft.com/office/drawing/2014/main" id="{6362D903-7645-41E7-9A14-168B953C08CE}"/>
              </a:ext>
            </a:extLst>
          </p:cNvPr>
          <p:cNvSpPr txBox="1"/>
          <p:nvPr/>
        </p:nvSpPr>
        <p:spPr>
          <a:xfrm>
            <a:off x="550855" y="4327084"/>
            <a:ext cx="859146" cy="286232"/>
          </a:xfrm>
          <a:prstGeom prst="rect">
            <a:avLst/>
          </a:prstGeom>
          <a:noFill/>
        </p:spPr>
        <p:txBody>
          <a:bodyPr wrap="square" rtlCol="0">
            <a:spAutoFit/>
          </a:bodyPr>
          <a:lstStyle/>
          <a:p>
            <a:r>
              <a:rPr lang="en-US" sz="1260" b="1" dirty="0"/>
              <a:t>Geometry</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50854" y="4659030"/>
            <a:ext cx="5911751" cy="415498"/>
          </a:xfrm>
          <a:prstGeom prst="rect">
            <a:avLst/>
          </a:prstGeom>
          <a:noFill/>
        </p:spPr>
        <p:txBody>
          <a:bodyPr wrap="square" rtlCol="0">
            <a:spAutoFit/>
          </a:bodyPr>
          <a:lstStyle/>
          <a:p>
            <a:r>
              <a:rPr lang="en-US" sz="1050" b="1" dirty="0"/>
              <a:t>7.G.A.1  </a:t>
            </a:r>
            <a:r>
              <a:rPr lang="en-US" sz="1050" dirty="0">
                <a:solidFill>
                  <a:srgbClr val="202020"/>
                </a:solidFill>
              </a:rPr>
              <a:t>Solve problems involving scale drawings of geometric figures, including computing actual lengths and areas from a scale drawing and reproducing a scale drawing at a different scale.</a:t>
            </a:r>
            <a:endParaRPr lang="en-US" sz="1050" dirty="0"/>
          </a:p>
        </p:txBody>
      </p:sp>
      <p:sp>
        <p:nvSpPr>
          <p:cNvPr id="82" name="TextBox 81">
            <a:extLst>
              <a:ext uri="{FF2B5EF4-FFF2-40B4-BE49-F238E27FC236}">
                <a16:creationId xmlns:a16="http://schemas.microsoft.com/office/drawing/2014/main" id="{DE895388-229D-4EAE-91E1-BF2C87FF1BC0}"/>
              </a:ext>
            </a:extLst>
          </p:cNvPr>
          <p:cNvSpPr txBox="1"/>
          <p:nvPr/>
        </p:nvSpPr>
        <p:spPr>
          <a:xfrm>
            <a:off x="756906" y="10144339"/>
            <a:ext cx="5911751" cy="415498"/>
          </a:xfrm>
          <a:prstGeom prst="rect">
            <a:avLst/>
          </a:prstGeom>
          <a:noFill/>
        </p:spPr>
        <p:txBody>
          <a:bodyPr wrap="square" rtlCol="0">
            <a:spAutoFit/>
          </a:bodyPr>
          <a:lstStyle/>
          <a:p>
            <a:r>
              <a:rPr lang="en-US" sz="1050" b="1" dirty="0"/>
              <a:t>6.NS.C.6.C  </a:t>
            </a:r>
            <a:r>
              <a:rPr lang="en-US" sz="1050" dirty="0">
                <a:solidFill>
                  <a:srgbClr val="202020"/>
                </a:solidFill>
              </a:rPr>
              <a:t>Find and position integers and other rational numbers on a horizontal or vertical number line diagram; find and position pairs of integers and other rational numbers on a coordinate plane.</a:t>
            </a:r>
            <a:endParaRPr lang="en-US" sz="1050" dirty="0"/>
          </a:p>
        </p:txBody>
      </p:sp>
      <p:sp>
        <p:nvSpPr>
          <p:cNvPr id="4" name="TextBox 3">
            <a:extLst>
              <a:ext uri="{FF2B5EF4-FFF2-40B4-BE49-F238E27FC236}">
                <a16:creationId xmlns:a16="http://schemas.microsoft.com/office/drawing/2014/main" id="{90751D4A-2CF1-41B7-9514-57B7F2100160}"/>
              </a:ext>
            </a:extLst>
          </p:cNvPr>
          <p:cNvSpPr txBox="1"/>
          <p:nvPr/>
        </p:nvSpPr>
        <p:spPr>
          <a:xfrm>
            <a:off x="550855" y="2731031"/>
            <a:ext cx="5911751" cy="415498"/>
          </a:xfrm>
          <a:prstGeom prst="rect">
            <a:avLst/>
          </a:prstGeom>
          <a:noFill/>
        </p:spPr>
        <p:txBody>
          <a:bodyPr wrap="square" rtlCol="0">
            <a:spAutoFit/>
          </a:bodyPr>
          <a:lstStyle/>
          <a:p>
            <a:r>
              <a:rPr lang="en-US" sz="1050" b="1" dirty="0"/>
              <a:t>7.EE.B.4  </a:t>
            </a:r>
            <a:r>
              <a:rPr lang="en-US" sz="1050" dirty="0"/>
              <a:t>Use variables to represent quantities in a real-world or mathematical problem, and construct simple equations and inequalities to solve problems by reasoning about the quantities.</a:t>
            </a:r>
          </a:p>
        </p:txBody>
      </p:sp>
      <p:sp>
        <p:nvSpPr>
          <p:cNvPr id="13" name="TextBox 12">
            <a:extLst>
              <a:ext uri="{FF2B5EF4-FFF2-40B4-BE49-F238E27FC236}">
                <a16:creationId xmlns:a16="http://schemas.microsoft.com/office/drawing/2014/main" id="{F505A235-DFA6-4621-8791-8A8055DE47F1}"/>
              </a:ext>
            </a:extLst>
          </p:cNvPr>
          <p:cNvSpPr txBox="1"/>
          <p:nvPr/>
        </p:nvSpPr>
        <p:spPr>
          <a:xfrm>
            <a:off x="756901" y="3796180"/>
            <a:ext cx="5911751" cy="577081"/>
          </a:xfrm>
          <a:prstGeom prst="rect">
            <a:avLst/>
          </a:prstGeom>
          <a:noFill/>
        </p:spPr>
        <p:txBody>
          <a:bodyPr wrap="square" rtlCol="0">
            <a:spAutoFit/>
          </a:bodyPr>
          <a:lstStyle/>
          <a:p>
            <a:r>
              <a:rPr lang="en-US" sz="1050" b="1" dirty="0"/>
              <a:t>7.EE.B.4.B  </a:t>
            </a:r>
            <a:r>
              <a:rPr lang="en-US" sz="1050" dirty="0"/>
              <a:t>Solve word problems leading to inequalities of the form px + q &gt; r or px + q &lt; r, where p, q, and r are specific rational numbers. Graph the solution set of the inequality and interpret it in the context of the problem.</a:t>
            </a:r>
          </a:p>
        </p:txBody>
      </p:sp>
      <p:sp>
        <p:nvSpPr>
          <p:cNvPr id="14" name="TextBox 13">
            <a:extLst>
              <a:ext uri="{FF2B5EF4-FFF2-40B4-BE49-F238E27FC236}">
                <a16:creationId xmlns:a16="http://schemas.microsoft.com/office/drawing/2014/main" id="{1A463A10-9E61-4A38-9302-BEDFB09E20B9}"/>
              </a:ext>
            </a:extLst>
          </p:cNvPr>
          <p:cNvSpPr txBox="1"/>
          <p:nvPr/>
        </p:nvSpPr>
        <p:spPr>
          <a:xfrm>
            <a:off x="550854" y="5107040"/>
            <a:ext cx="5911751" cy="577081"/>
          </a:xfrm>
          <a:prstGeom prst="rect">
            <a:avLst/>
          </a:prstGeom>
          <a:noFill/>
        </p:spPr>
        <p:txBody>
          <a:bodyPr wrap="square" rtlCol="0">
            <a:spAutoFit/>
          </a:bodyPr>
          <a:lstStyle/>
          <a:p>
            <a:r>
              <a:rPr lang="en-US" sz="1050" b="1" dirty="0"/>
              <a:t>7.G.A.2  </a:t>
            </a:r>
            <a:r>
              <a:rPr lang="en-US" sz="1050" dirty="0">
                <a:solidFill>
                  <a:srgbClr val="202020"/>
                </a:solidFill>
              </a:rPr>
              <a:t>Draw (freehand, with ruler and protractor, and with technology) geometric shapes with given conditions. Focus on constructing triangles from three measures of angles or sides, noticing when the conditions determine a unique triangle, more than one triangle, or no triangle.</a:t>
            </a:r>
            <a:endParaRPr lang="en-US" sz="1050" dirty="0"/>
          </a:p>
        </p:txBody>
      </p:sp>
      <p:sp>
        <p:nvSpPr>
          <p:cNvPr id="15" name="TextBox 14">
            <a:extLst>
              <a:ext uri="{FF2B5EF4-FFF2-40B4-BE49-F238E27FC236}">
                <a16:creationId xmlns:a16="http://schemas.microsoft.com/office/drawing/2014/main" id="{E099BBBB-E4A1-4CBE-A5D2-253FEB422D6A}"/>
              </a:ext>
            </a:extLst>
          </p:cNvPr>
          <p:cNvSpPr txBox="1"/>
          <p:nvPr/>
        </p:nvSpPr>
        <p:spPr>
          <a:xfrm>
            <a:off x="550853" y="5727809"/>
            <a:ext cx="5911751" cy="415498"/>
          </a:xfrm>
          <a:prstGeom prst="rect">
            <a:avLst/>
          </a:prstGeom>
          <a:noFill/>
        </p:spPr>
        <p:txBody>
          <a:bodyPr wrap="square" rtlCol="0">
            <a:spAutoFit/>
          </a:bodyPr>
          <a:lstStyle/>
          <a:p>
            <a:r>
              <a:rPr lang="en-US" sz="1050" b="1" dirty="0"/>
              <a:t>7.G.A.3  </a:t>
            </a:r>
            <a:r>
              <a:rPr lang="en-US" sz="1050" dirty="0">
                <a:solidFill>
                  <a:srgbClr val="202020"/>
                </a:solidFill>
              </a:rPr>
              <a:t>Describe the two-dimensional figures that result from slicing three-dimensional figures, as in plane sections of right rectangular prisms and right rectangular pyramids.</a:t>
            </a:r>
            <a:endParaRPr lang="en-US" sz="1050" dirty="0"/>
          </a:p>
        </p:txBody>
      </p:sp>
      <p:sp>
        <p:nvSpPr>
          <p:cNvPr id="16" name="TextBox 15">
            <a:extLst>
              <a:ext uri="{FF2B5EF4-FFF2-40B4-BE49-F238E27FC236}">
                <a16:creationId xmlns:a16="http://schemas.microsoft.com/office/drawing/2014/main" id="{1C4B4818-651B-4BF2-B413-28D8F5C1E976}"/>
              </a:ext>
            </a:extLst>
          </p:cNvPr>
          <p:cNvSpPr txBox="1"/>
          <p:nvPr/>
        </p:nvSpPr>
        <p:spPr>
          <a:xfrm>
            <a:off x="550852" y="6174398"/>
            <a:ext cx="5911751" cy="415498"/>
          </a:xfrm>
          <a:prstGeom prst="rect">
            <a:avLst/>
          </a:prstGeom>
          <a:noFill/>
        </p:spPr>
        <p:txBody>
          <a:bodyPr wrap="square" rtlCol="0">
            <a:spAutoFit/>
          </a:bodyPr>
          <a:lstStyle/>
          <a:p>
            <a:r>
              <a:rPr lang="en-US" sz="1050" b="1" dirty="0"/>
              <a:t>7.G.B.4  </a:t>
            </a:r>
            <a:r>
              <a:rPr lang="en-US" sz="1050" dirty="0">
                <a:solidFill>
                  <a:srgbClr val="202020"/>
                </a:solidFill>
              </a:rPr>
              <a:t>Know the formulas for the area and circumference of a circle and use them to solve problems; give an informal derivation of the relationship between the circumference and area of a circle.</a:t>
            </a:r>
            <a:endParaRPr lang="en-US" sz="1050" dirty="0"/>
          </a:p>
        </p:txBody>
      </p:sp>
      <p:sp>
        <p:nvSpPr>
          <p:cNvPr id="18" name="TextBox 17">
            <a:extLst>
              <a:ext uri="{FF2B5EF4-FFF2-40B4-BE49-F238E27FC236}">
                <a16:creationId xmlns:a16="http://schemas.microsoft.com/office/drawing/2014/main" id="{C52A2AAB-5708-4DC5-8255-D60D720C5422}"/>
              </a:ext>
            </a:extLst>
          </p:cNvPr>
          <p:cNvSpPr txBox="1"/>
          <p:nvPr/>
        </p:nvSpPr>
        <p:spPr>
          <a:xfrm>
            <a:off x="550852" y="6630935"/>
            <a:ext cx="5911751" cy="415498"/>
          </a:xfrm>
          <a:prstGeom prst="rect">
            <a:avLst/>
          </a:prstGeom>
          <a:noFill/>
        </p:spPr>
        <p:txBody>
          <a:bodyPr wrap="square" rtlCol="0">
            <a:spAutoFit/>
          </a:bodyPr>
          <a:lstStyle/>
          <a:p>
            <a:r>
              <a:rPr lang="en-US" sz="1050" b="1" dirty="0"/>
              <a:t>7.G.B.5  </a:t>
            </a:r>
            <a:r>
              <a:rPr lang="en-US" sz="1050" dirty="0">
                <a:solidFill>
                  <a:srgbClr val="202020"/>
                </a:solidFill>
              </a:rPr>
              <a:t>Use facts about supplementary, complementary, vertical, and adjacent angles in a multi-step problem to write and solve simple equations for an unknown angle in a figure.</a:t>
            </a:r>
            <a:endParaRPr lang="en-US" sz="1050" dirty="0"/>
          </a:p>
        </p:txBody>
      </p:sp>
      <p:sp>
        <p:nvSpPr>
          <p:cNvPr id="20" name="TextBox 19">
            <a:extLst>
              <a:ext uri="{FF2B5EF4-FFF2-40B4-BE49-F238E27FC236}">
                <a16:creationId xmlns:a16="http://schemas.microsoft.com/office/drawing/2014/main" id="{2DAF72C9-2233-4EEB-8320-718C1DED6C44}"/>
              </a:ext>
            </a:extLst>
          </p:cNvPr>
          <p:cNvSpPr txBox="1"/>
          <p:nvPr/>
        </p:nvSpPr>
        <p:spPr>
          <a:xfrm>
            <a:off x="563265" y="7095464"/>
            <a:ext cx="5911751" cy="415498"/>
          </a:xfrm>
          <a:prstGeom prst="rect">
            <a:avLst/>
          </a:prstGeom>
          <a:noFill/>
        </p:spPr>
        <p:txBody>
          <a:bodyPr wrap="square" rtlCol="0">
            <a:spAutoFit/>
          </a:bodyPr>
          <a:lstStyle/>
          <a:p>
            <a:r>
              <a:rPr lang="en-US" sz="1050" b="1" dirty="0"/>
              <a:t>7.G.B.6  </a:t>
            </a:r>
            <a:r>
              <a:rPr lang="en-US" sz="1050" dirty="0">
                <a:solidFill>
                  <a:srgbClr val="202020"/>
                </a:solidFill>
              </a:rPr>
              <a:t>Solve real-world and mathematical problems involving area, volume and surface area of two- and three-dimensional objects composed of triangles, quadrilaterals, polygons, cubes, and right prisms.</a:t>
            </a:r>
            <a:endParaRPr lang="en-US" sz="1050" dirty="0"/>
          </a:p>
        </p:txBody>
      </p:sp>
    </p:spTree>
    <p:extLst>
      <p:ext uri="{BB962C8B-B14F-4D97-AF65-F5344CB8AC3E}">
        <p14:creationId xmlns:p14="http://schemas.microsoft.com/office/powerpoint/2010/main" val="3879266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364460"/>
            <a:ext cx="1701171" cy="399789"/>
          </a:xfrm>
          <a:prstGeom prst="rect">
            <a:avLst/>
          </a:prstGeom>
          <a:noFill/>
        </p:spPr>
        <p:txBody>
          <a:bodyPr wrap="square" rtlCol="0">
            <a:spAutoFit/>
          </a:bodyPr>
          <a:lstStyle/>
          <a:p>
            <a:r>
              <a:rPr lang="en-US" sz="1998" dirty="0"/>
              <a:t>Standards List:</a:t>
            </a:r>
          </a:p>
        </p:txBody>
      </p:sp>
      <p:sp>
        <p:nvSpPr>
          <p:cNvPr id="47" name="TextBox 46">
            <a:extLst>
              <a:ext uri="{FF2B5EF4-FFF2-40B4-BE49-F238E27FC236}">
                <a16:creationId xmlns:a16="http://schemas.microsoft.com/office/drawing/2014/main" id="{6362D903-7645-41E7-9A14-168B953C08CE}"/>
              </a:ext>
            </a:extLst>
          </p:cNvPr>
          <p:cNvSpPr txBox="1"/>
          <p:nvPr/>
        </p:nvSpPr>
        <p:spPr>
          <a:xfrm>
            <a:off x="550866" y="764249"/>
            <a:ext cx="1843325" cy="286232"/>
          </a:xfrm>
          <a:prstGeom prst="rect">
            <a:avLst/>
          </a:prstGeom>
          <a:noFill/>
        </p:spPr>
        <p:txBody>
          <a:bodyPr wrap="square" rtlCol="0">
            <a:spAutoFit/>
          </a:bodyPr>
          <a:lstStyle/>
          <a:p>
            <a:r>
              <a:rPr lang="en-US" sz="1260" b="1" dirty="0"/>
              <a:t>Statistics and Probability</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50865" y="1081295"/>
            <a:ext cx="5911751" cy="738664"/>
          </a:xfrm>
          <a:prstGeom prst="rect">
            <a:avLst/>
          </a:prstGeom>
          <a:noFill/>
        </p:spPr>
        <p:txBody>
          <a:bodyPr wrap="square" rtlCol="0">
            <a:spAutoFit/>
          </a:bodyPr>
          <a:lstStyle/>
          <a:p>
            <a:r>
              <a:rPr lang="en-US" sz="1050" b="1" dirty="0"/>
              <a:t>7.SP.A.1  </a:t>
            </a:r>
            <a:r>
              <a:rPr lang="en-US" sz="1050" dirty="0">
                <a:solidFill>
                  <a:srgbClr val="202020"/>
                </a:solidFill>
              </a:rPr>
              <a:t>Understand that statistics can be used to gain information about a population by examining a sample of the population; generalizations about a population from a sample are valid only if the sample is representative of that population. Understand that random sampling tends to produce representative samples and support valid inferences.</a:t>
            </a:r>
            <a:endParaRPr lang="en-US" sz="1050" dirty="0"/>
          </a:p>
        </p:txBody>
      </p:sp>
      <p:sp>
        <p:nvSpPr>
          <p:cNvPr id="70" name="TextBox 69">
            <a:extLst>
              <a:ext uri="{FF2B5EF4-FFF2-40B4-BE49-F238E27FC236}">
                <a16:creationId xmlns:a16="http://schemas.microsoft.com/office/drawing/2014/main" id="{BB5EF96F-84F5-4D44-A312-A2A63568D471}"/>
              </a:ext>
            </a:extLst>
          </p:cNvPr>
          <p:cNvSpPr txBox="1"/>
          <p:nvPr/>
        </p:nvSpPr>
        <p:spPr>
          <a:xfrm>
            <a:off x="701719" y="5545160"/>
            <a:ext cx="5911751" cy="415498"/>
          </a:xfrm>
          <a:prstGeom prst="rect">
            <a:avLst/>
          </a:prstGeom>
          <a:noFill/>
        </p:spPr>
        <p:txBody>
          <a:bodyPr wrap="square" rtlCol="0">
            <a:spAutoFit/>
          </a:bodyPr>
          <a:lstStyle/>
          <a:p>
            <a:r>
              <a:rPr lang="en-US" sz="1050" b="1" dirty="0"/>
              <a:t>7.SP.C.7.A  </a:t>
            </a:r>
            <a:r>
              <a:rPr lang="en-US" sz="1050" dirty="0">
                <a:solidFill>
                  <a:srgbClr val="202020"/>
                </a:solidFill>
              </a:rPr>
              <a:t>Develop a uniform probability model by assigning equal probability to all outcomes, and use the model to determine probabilities of events.</a:t>
            </a:r>
            <a:endParaRPr lang="en-US" sz="1050" dirty="0"/>
          </a:p>
        </p:txBody>
      </p:sp>
      <p:sp>
        <p:nvSpPr>
          <p:cNvPr id="6" name="TextBox 5">
            <a:extLst>
              <a:ext uri="{FF2B5EF4-FFF2-40B4-BE49-F238E27FC236}">
                <a16:creationId xmlns:a16="http://schemas.microsoft.com/office/drawing/2014/main" id="{F8174420-FCA2-451C-8A5D-FCE4A402FE85}"/>
              </a:ext>
            </a:extLst>
          </p:cNvPr>
          <p:cNvSpPr txBox="1"/>
          <p:nvPr/>
        </p:nvSpPr>
        <p:spPr>
          <a:xfrm>
            <a:off x="540933" y="1849332"/>
            <a:ext cx="5911751" cy="577081"/>
          </a:xfrm>
          <a:prstGeom prst="rect">
            <a:avLst/>
          </a:prstGeom>
          <a:noFill/>
        </p:spPr>
        <p:txBody>
          <a:bodyPr wrap="square" rtlCol="0">
            <a:spAutoFit/>
          </a:bodyPr>
          <a:lstStyle/>
          <a:p>
            <a:r>
              <a:rPr lang="en-US" sz="1050" b="1" dirty="0"/>
              <a:t>7.SP.A.2  </a:t>
            </a:r>
            <a:r>
              <a:rPr lang="en-US" sz="1050" dirty="0">
                <a:solidFill>
                  <a:srgbClr val="202020"/>
                </a:solidFill>
              </a:rPr>
              <a:t>Use data from a random sample to draw inferences about a population with an unknown characteristic of interest. Generate multiple samples (or simulated samples) of the same size to gauge the variation in estimates or predictions.</a:t>
            </a:r>
            <a:endParaRPr lang="en-US" sz="1050" dirty="0"/>
          </a:p>
        </p:txBody>
      </p:sp>
      <p:sp>
        <p:nvSpPr>
          <p:cNvPr id="7" name="TextBox 6">
            <a:extLst>
              <a:ext uri="{FF2B5EF4-FFF2-40B4-BE49-F238E27FC236}">
                <a16:creationId xmlns:a16="http://schemas.microsoft.com/office/drawing/2014/main" id="{17037842-7CB8-41FA-97FC-9E46B662C37B}"/>
              </a:ext>
            </a:extLst>
          </p:cNvPr>
          <p:cNvSpPr txBox="1"/>
          <p:nvPr/>
        </p:nvSpPr>
        <p:spPr>
          <a:xfrm>
            <a:off x="540932" y="2468066"/>
            <a:ext cx="5911751" cy="577081"/>
          </a:xfrm>
          <a:prstGeom prst="rect">
            <a:avLst/>
          </a:prstGeom>
          <a:noFill/>
        </p:spPr>
        <p:txBody>
          <a:bodyPr wrap="square" rtlCol="0">
            <a:spAutoFit/>
          </a:bodyPr>
          <a:lstStyle/>
          <a:p>
            <a:r>
              <a:rPr lang="en-US" sz="1050" b="1" dirty="0"/>
              <a:t>7.SP.B.3  </a:t>
            </a:r>
            <a:r>
              <a:rPr lang="en-US" sz="1050" dirty="0">
                <a:solidFill>
                  <a:srgbClr val="202020"/>
                </a:solidFill>
              </a:rPr>
              <a:t>Informally assess the degree of visual overlap of two numerical data distributions with similar variabilities, measuring the difference between the centers by expressing it as a multiple of a measure of variability.</a:t>
            </a:r>
            <a:endParaRPr lang="en-US" sz="1050" dirty="0"/>
          </a:p>
        </p:txBody>
      </p:sp>
      <p:sp>
        <p:nvSpPr>
          <p:cNvPr id="8" name="TextBox 7">
            <a:extLst>
              <a:ext uri="{FF2B5EF4-FFF2-40B4-BE49-F238E27FC236}">
                <a16:creationId xmlns:a16="http://schemas.microsoft.com/office/drawing/2014/main" id="{336BD601-A442-49FC-991D-8D2FFCB5ED05}"/>
              </a:ext>
            </a:extLst>
          </p:cNvPr>
          <p:cNvSpPr txBox="1"/>
          <p:nvPr/>
        </p:nvSpPr>
        <p:spPr>
          <a:xfrm>
            <a:off x="540931" y="3082079"/>
            <a:ext cx="5911751" cy="415498"/>
          </a:xfrm>
          <a:prstGeom prst="rect">
            <a:avLst/>
          </a:prstGeom>
          <a:noFill/>
        </p:spPr>
        <p:txBody>
          <a:bodyPr wrap="square" rtlCol="0">
            <a:spAutoFit/>
          </a:bodyPr>
          <a:lstStyle/>
          <a:p>
            <a:r>
              <a:rPr lang="en-US" sz="1050" b="1" dirty="0"/>
              <a:t>7.SP.B.4  </a:t>
            </a:r>
            <a:r>
              <a:rPr lang="en-US" sz="1050" dirty="0">
                <a:solidFill>
                  <a:srgbClr val="202020"/>
                </a:solidFill>
              </a:rPr>
              <a:t>Use measures of center and measures of variability for numerical data from random samples to draw informal comparative inferences about two populations. </a:t>
            </a:r>
            <a:endParaRPr lang="en-US" sz="1050" dirty="0"/>
          </a:p>
        </p:txBody>
      </p:sp>
      <p:sp>
        <p:nvSpPr>
          <p:cNvPr id="9" name="TextBox 8">
            <a:extLst>
              <a:ext uri="{FF2B5EF4-FFF2-40B4-BE49-F238E27FC236}">
                <a16:creationId xmlns:a16="http://schemas.microsoft.com/office/drawing/2014/main" id="{727920B1-8661-4871-96AA-91EE55C5F6FB}"/>
              </a:ext>
            </a:extLst>
          </p:cNvPr>
          <p:cNvSpPr txBox="1"/>
          <p:nvPr/>
        </p:nvSpPr>
        <p:spPr>
          <a:xfrm>
            <a:off x="550852" y="3526950"/>
            <a:ext cx="5911751" cy="738664"/>
          </a:xfrm>
          <a:prstGeom prst="rect">
            <a:avLst/>
          </a:prstGeom>
          <a:noFill/>
        </p:spPr>
        <p:txBody>
          <a:bodyPr wrap="square" rtlCol="0">
            <a:spAutoFit/>
          </a:bodyPr>
          <a:lstStyle/>
          <a:p>
            <a:r>
              <a:rPr lang="en-US" sz="1050" b="1" dirty="0"/>
              <a:t>7.SP.C.5  </a:t>
            </a:r>
            <a:r>
              <a:rPr lang="en-US" sz="1050" dirty="0">
                <a:solidFill>
                  <a:srgbClr val="202020"/>
                </a:solidFill>
              </a:rPr>
              <a:t>Understand that the probability of a chance event is a number between 0 and 1 that expresses the likelihood of the event occurring. Larger numbers indicate greater likelihood. A probability near 0 indicates an unlikely event, a probability around 1/2 indicates an event that is neither unlikely nor likely, and a probability near 1 indicates a likely event.</a:t>
            </a:r>
            <a:endParaRPr lang="en-US" sz="1050" dirty="0"/>
          </a:p>
        </p:txBody>
      </p:sp>
      <p:sp>
        <p:nvSpPr>
          <p:cNvPr id="10" name="TextBox 9">
            <a:extLst>
              <a:ext uri="{FF2B5EF4-FFF2-40B4-BE49-F238E27FC236}">
                <a16:creationId xmlns:a16="http://schemas.microsoft.com/office/drawing/2014/main" id="{7EA2C24C-6FE6-45D5-A923-F5387D43015B}"/>
              </a:ext>
            </a:extLst>
          </p:cNvPr>
          <p:cNvSpPr txBox="1"/>
          <p:nvPr/>
        </p:nvSpPr>
        <p:spPr>
          <a:xfrm>
            <a:off x="550852" y="4299654"/>
            <a:ext cx="5911751" cy="577081"/>
          </a:xfrm>
          <a:prstGeom prst="rect">
            <a:avLst/>
          </a:prstGeom>
          <a:noFill/>
        </p:spPr>
        <p:txBody>
          <a:bodyPr wrap="square" rtlCol="0">
            <a:spAutoFit/>
          </a:bodyPr>
          <a:lstStyle/>
          <a:p>
            <a:r>
              <a:rPr lang="en-US" sz="1050" b="1" dirty="0"/>
              <a:t>7.SP.C.6  </a:t>
            </a:r>
            <a:r>
              <a:rPr lang="en-US" sz="1050" dirty="0">
                <a:solidFill>
                  <a:srgbClr val="202020"/>
                </a:solidFill>
              </a:rPr>
              <a:t>Approximate the probability of a chance event by collecting data on the chance process that produces it and observing its long-run relative frequency, and predict the approximate relative frequency given the probability.</a:t>
            </a:r>
            <a:endParaRPr lang="en-US" sz="1050" dirty="0"/>
          </a:p>
        </p:txBody>
      </p:sp>
      <p:sp>
        <p:nvSpPr>
          <p:cNvPr id="11" name="TextBox 10">
            <a:extLst>
              <a:ext uri="{FF2B5EF4-FFF2-40B4-BE49-F238E27FC236}">
                <a16:creationId xmlns:a16="http://schemas.microsoft.com/office/drawing/2014/main" id="{AEFF246E-4E42-4CA3-9DEA-A2639A873FF6}"/>
              </a:ext>
            </a:extLst>
          </p:cNvPr>
          <p:cNvSpPr txBox="1"/>
          <p:nvPr/>
        </p:nvSpPr>
        <p:spPr>
          <a:xfrm>
            <a:off x="550852" y="4922407"/>
            <a:ext cx="5911751" cy="577081"/>
          </a:xfrm>
          <a:prstGeom prst="rect">
            <a:avLst/>
          </a:prstGeom>
          <a:noFill/>
        </p:spPr>
        <p:txBody>
          <a:bodyPr wrap="square" rtlCol="0">
            <a:spAutoFit/>
          </a:bodyPr>
          <a:lstStyle/>
          <a:p>
            <a:r>
              <a:rPr lang="en-US" sz="1050" b="1" dirty="0"/>
              <a:t>7.SP.C.7  </a:t>
            </a:r>
            <a:r>
              <a:rPr lang="en-US" sz="1050" dirty="0">
                <a:solidFill>
                  <a:srgbClr val="202020"/>
                </a:solidFill>
              </a:rPr>
              <a:t>Develop a probability model and use it to find probabilities of events. Compare probabilities from a model to observed frequencies; if the agreement is not good, explain possible sources of the discrepancy.</a:t>
            </a:r>
            <a:endParaRPr lang="en-US" sz="1050" dirty="0"/>
          </a:p>
        </p:txBody>
      </p:sp>
      <p:sp>
        <p:nvSpPr>
          <p:cNvPr id="12" name="TextBox 11">
            <a:extLst>
              <a:ext uri="{FF2B5EF4-FFF2-40B4-BE49-F238E27FC236}">
                <a16:creationId xmlns:a16="http://schemas.microsoft.com/office/drawing/2014/main" id="{D2DEADDA-19BE-4955-A487-90B9754CEA42}"/>
              </a:ext>
            </a:extLst>
          </p:cNvPr>
          <p:cNvSpPr txBox="1"/>
          <p:nvPr/>
        </p:nvSpPr>
        <p:spPr>
          <a:xfrm>
            <a:off x="701053" y="6006330"/>
            <a:ext cx="5911751" cy="415498"/>
          </a:xfrm>
          <a:prstGeom prst="rect">
            <a:avLst/>
          </a:prstGeom>
          <a:noFill/>
        </p:spPr>
        <p:txBody>
          <a:bodyPr wrap="square" rtlCol="0">
            <a:spAutoFit/>
          </a:bodyPr>
          <a:lstStyle/>
          <a:p>
            <a:r>
              <a:rPr lang="en-US" sz="1050" b="1" dirty="0"/>
              <a:t>7.SP.C.7.B  </a:t>
            </a:r>
            <a:r>
              <a:rPr lang="en-US" sz="1050" dirty="0">
                <a:solidFill>
                  <a:srgbClr val="202020"/>
                </a:solidFill>
              </a:rPr>
              <a:t>Develop a probability model (which may not be uniform) by observing frequencies in data generated from a chance process.</a:t>
            </a:r>
            <a:endParaRPr lang="en-US" sz="1050" dirty="0"/>
          </a:p>
        </p:txBody>
      </p:sp>
      <p:sp>
        <p:nvSpPr>
          <p:cNvPr id="13" name="TextBox 12">
            <a:extLst>
              <a:ext uri="{FF2B5EF4-FFF2-40B4-BE49-F238E27FC236}">
                <a16:creationId xmlns:a16="http://schemas.microsoft.com/office/drawing/2014/main" id="{17C0D34D-2DB9-4049-A95A-B778AD14435F}"/>
              </a:ext>
            </a:extLst>
          </p:cNvPr>
          <p:cNvSpPr txBox="1"/>
          <p:nvPr/>
        </p:nvSpPr>
        <p:spPr>
          <a:xfrm>
            <a:off x="550852" y="6467500"/>
            <a:ext cx="5911751" cy="415498"/>
          </a:xfrm>
          <a:prstGeom prst="rect">
            <a:avLst/>
          </a:prstGeom>
          <a:noFill/>
        </p:spPr>
        <p:txBody>
          <a:bodyPr wrap="square" rtlCol="0">
            <a:spAutoFit/>
          </a:bodyPr>
          <a:lstStyle/>
          <a:p>
            <a:r>
              <a:rPr lang="en-US" sz="1050" b="1" dirty="0"/>
              <a:t>7.SP.C.8  </a:t>
            </a:r>
            <a:r>
              <a:rPr lang="en-US" sz="1050" dirty="0">
                <a:solidFill>
                  <a:srgbClr val="202020"/>
                </a:solidFill>
              </a:rPr>
              <a:t>Find probabilities of compound events using organized lists, tables, tree diagrams, and simulation.</a:t>
            </a:r>
            <a:endParaRPr lang="en-US" sz="1050" dirty="0"/>
          </a:p>
        </p:txBody>
      </p:sp>
      <p:sp>
        <p:nvSpPr>
          <p:cNvPr id="14" name="TextBox 13">
            <a:extLst>
              <a:ext uri="{FF2B5EF4-FFF2-40B4-BE49-F238E27FC236}">
                <a16:creationId xmlns:a16="http://schemas.microsoft.com/office/drawing/2014/main" id="{838B6DF1-B59B-4396-B126-CD31FE6F8C4D}"/>
              </a:ext>
            </a:extLst>
          </p:cNvPr>
          <p:cNvSpPr txBox="1"/>
          <p:nvPr/>
        </p:nvSpPr>
        <p:spPr>
          <a:xfrm>
            <a:off x="702390" y="6928670"/>
            <a:ext cx="5911751" cy="415498"/>
          </a:xfrm>
          <a:prstGeom prst="rect">
            <a:avLst/>
          </a:prstGeom>
          <a:noFill/>
        </p:spPr>
        <p:txBody>
          <a:bodyPr wrap="square" rtlCol="0">
            <a:spAutoFit/>
          </a:bodyPr>
          <a:lstStyle/>
          <a:p>
            <a:r>
              <a:rPr lang="en-US" sz="1050" b="1" dirty="0"/>
              <a:t>7.SP.C.8.A  </a:t>
            </a:r>
            <a:r>
              <a:rPr lang="en-US" sz="1050" dirty="0">
                <a:solidFill>
                  <a:srgbClr val="202020"/>
                </a:solidFill>
              </a:rPr>
              <a:t>Understand that, just as with simple events, the probability of a compound event is the fraction of outcomes in the sample space for which the compound event occurs.</a:t>
            </a:r>
            <a:endParaRPr lang="en-US" sz="1050" dirty="0"/>
          </a:p>
        </p:txBody>
      </p:sp>
      <p:sp>
        <p:nvSpPr>
          <p:cNvPr id="25" name="TextBox 24">
            <a:extLst>
              <a:ext uri="{FF2B5EF4-FFF2-40B4-BE49-F238E27FC236}">
                <a16:creationId xmlns:a16="http://schemas.microsoft.com/office/drawing/2014/main" id="{30633014-9AE4-4BAB-9797-FB357A6A500B}"/>
              </a:ext>
            </a:extLst>
          </p:cNvPr>
          <p:cNvSpPr txBox="1"/>
          <p:nvPr/>
        </p:nvSpPr>
        <p:spPr>
          <a:xfrm>
            <a:off x="701724" y="7389840"/>
            <a:ext cx="5911751" cy="577081"/>
          </a:xfrm>
          <a:prstGeom prst="rect">
            <a:avLst/>
          </a:prstGeom>
          <a:noFill/>
        </p:spPr>
        <p:txBody>
          <a:bodyPr wrap="square" rtlCol="0">
            <a:spAutoFit/>
          </a:bodyPr>
          <a:lstStyle/>
          <a:p>
            <a:r>
              <a:rPr lang="en-US" sz="1050" b="1" dirty="0"/>
              <a:t>7.SP.C.8.B  </a:t>
            </a:r>
            <a:r>
              <a:rPr lang="en-US" sz="1050" dirty="0">
                <a:solidFill>
                  <a:srgbClr val="202020"/>
                </a:solidFill>
              </a:rPr>
              <a:t>Represent sample spaces for compound events using methods such as organized lists, tables and tree diagrams. For an event described in everyday language (e.g., "rolling double sixes"), identify the outcomes in the sample space which compose the event.</a:t>
            </a:r>
            <a:endParaRPr lang="en-US" sz="1050" dirty="0"/>
          </a:p>
        </p:txBody>
      </p:sp>
      <p:sp>
        <p:nvSpPr>
          <p:cNvPr id="27" name="TextBox 26">
            <a:extLst>
              <a:ext uri="{FF2B5EF4-FFF2-40B4-BE49-F238E27FC236}">
                <a16:creationId xmlns:a16="http://schemas.microsoft.com/office/drawing/2014/main" id="{77800F7C-A1C7-4CDF-9269-968C9FCD59F8}"/>
              </a:ext>
            </a:extLst>
          </p:cNvPr>
          <p:cNvSpPr txBox="1"/>
          <p:nvPr/>
        </p:nvSpPr>
        <p:spPr>
          <a:xfrm>
            <a:off x="701052" y="8012593"/>
            <a:ext cx="5911751" cy="253916"/>
          </a:xfrm>
          <a:prstGeom prst="rect">
            <a:avLst/>
          </a:prstGeom>
          <a:noFill/>
        </p:spPr>
        <p:txBody>
          <a:bodyPr wrap="square" rtlCol="0">
            <a:spAutoFit/>
          </a:bodyPr>
          <a:lstStyle/>
          <a:p>
            <a:r>
              <a:rPr lang="en-US" sz="1050" b="1" dirty="0"/>
              <a:t>7.SP.C.8.C  </a:t>
            </a:r>
            <a:r>
              <a:rPr lang="en-US" sz="1050" dirty="0">
                <a:solidFill>
                  <a:srgbClr val="202020"/>
                </a:solidFill>
              </a:rPr>
              <a:t>Design and use a simulation to generate frequencies for compound events.</a:t>
            </a:r>
            <a:endParaRPr lang="en-US" sz="1050" dirty="0"/>
          </a:p>
        </p:txBody>
      </p:sp>
    </p:spTree>
    <p:extLst>
      <p:ext uri="{BB962C8B-B14F-4D97-AF65-F5344CB8AC3E}">
        <p14:creationId xmlns:p14="http://schemas.microsoft.com/office/powerpoint/2010/main" val="1370163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BFC7DF59-A330-4AF3-9265-2C24ABE03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7315200" cy="9466729"/>
          </a:xfrm>
          <a:prstGeom prst="rect">
            <a:avLst/>
          </a:prstGeom>
        </p:spPr>
      </p:pic>
    </p:spTree>
    <p:extLst>
      <p:ext uri="{BB962C8B-B14F-4D97-AF65-F5344CB8AC3E}">
        <p14:creationId xmlns:p14="http://schemas.microsoft.com/office/powerpoint/2010/main" val="965225900"/>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2110</TotalTime>
  <Words>2206</Words>
  <Application>Microsoft Office PowerPoint</Application>
  <PresentationFormat>Custom</PresentationFormat>
  <Paragraphs>207</Paragraphs>
  <Slides>28</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28</vt:i4>
      </vt:variant>
    </vt:vector>
  </HeadingPairs>
  <TitlesOfParts>
    <vt:vector size="37" baseType="lpstr">
      <vt:lpstr>Arial</vt:lpstr>
      <vt:lpstr>Calibri</vt:lpstr>
      <vt:lpstr>Calibri Light</vt:lpstr>
      <vt:lpstr>Impact</vt:lpstr>
      <vt:lpstr>Lato Light</vt:lpstr>
      <vt:lpstr>3_Custom Design</vt:lpstr>
      <vt:lpstr>2_Custom Design</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Elizondo</dc:creator>
  <cp:lastModifiedBy>Anna Elizondo</cp:lastModifiedBy>
  <cp:revision>40</cp:revision>
  <dcterms:created xsi:type="dcterms:W3CDTF">2020-10-01T05:44:23Z</dcterms:created>
  <dcterms:modified xsi:type="dcterms:W3CDTF">2020-10-03T20:35:56Z</dcterms:modified>
</cp:coreProperties>
</file>