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08" r:id="rId2"/>
    <p:sldMasterId id="2147483696" r:id="rId3"/>
    <p:sldMasterId id="2147483684" r:id="rId4"/>
  </p:sldMasterIdLst>
  <p:notesMasterIdLst>
    <p:notesMasterId r:id="rId33"/>
  </p:notesMasterIdLst>
  <p:sldIdLst>
    <p:sldId id="301" r:id="rId5"/>
    <p:sldId id="290" r:id="rId6"/>
    <p:sldId id="272" r:id="rId7"/>
    <p:sldId id="278" r:id="rId8"/>
    <p:sldId id="279" r:id="rId9"/>
    <p:sldId id="280" r:id="rId10"/>
    <p:sldId id="282" r:id="rId11"/>
    <p:sldId id="267" r:id="rId12"/>
    <p:sldId id="270" r:id="rId13"/>
    <p:sldId id="277" r:id="rId14"/>
    <p:sldId id="271" r:id="rId15"/>
    <p:sldId id="281" r:id="rId16"/>
    <p:sldId id="274" r:id="rId17"/>
    <p:sldId id="276" r:id="rId18"/>
    <p:sldId id="263" r:id="rId19"/>
    <p:sldId id="264" r:id="rId20"/>
    <p:sldId id="265" r:id="rId21"/>
    <p:sldId id="288" r:id="rId22"/>
    <p:sldId id="293" r:id="rId23"/>
    <p:sldId id="305" r:id="rId24"/>
    <p:sldId id="306" r:id="rId25"/>
    <p:sldId id="303" r:id="rId26"/>
    <p:sldId id="304" r:id="rId27"/>
    <p:sldId id="302" r:id="rId28"/>
    <p:sldId id="287" r:id="rId29"/>
    <p:sldId id="295" r:id="rId30"/>
    <p:sldId id="262" r:id="rId31"/>
    <p:sldId id="291" r:id="rId32"/>
  </p:sldIdLst>
  <p:sldSz cx="7315200" cy="96012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116DC4ED-09B8-4671-A6CA-8F6757899E86}">
          <p14:sldIdLst>
            <p14:sldId id="301"/>
            <p14:sldId id="290"/>
          </p14:sldIdLst>
        </p14:section>
        <p14:section name="8-Week Pacing Guides" id="{194E013D-F2C0-40FF-B8D0-BAACE6E80185}">
          <p14:sldIdLst>
            <p14:sldId id="272"/>
            <p14:sldId id="278"/>
            <p14:sldId id="279"/>
            <p14:sldId id="280"/>
            <p14:sldId id="282"/>
          </p14:sldIdLst>
        </p14:section>
        <p14:section name="9-Week Pacing Guides" id="{CEC0DCE3-8C3C-44D9-8118-57688178341C}">
          <p14:sldIdLst>
            <p14:sldId id="267"/>
            <p14:sldId id="270"/>
            <p14:sldId id="277"/>
            <p14:sldId id="271"/>
            <p14:sldId id="281"/>
          </p14:sldIdLst>
        </p14:section>
        <p14:section name="10-Week Pacing Guides" id="{7D5E5279-48AD-4D79-944F-B6895D9A6EBF}">
          <p14:sldIdLst>
            <p14:sldId id="274"/>
            <p14:sldId id="276"/>
            <p14:sldId id="263"/>
            <p14:sldId id="264"/>
            <p14:sldId id="265"/>
          </p14:sldIdLst>
        </p14:section>
        <p14:section name="Other Events To Include" id="{F4E15F5C-7DE3-4AAF-BEC6-F8B65D2CAF33}">
          <p14:sldIdLst>
            <p14:sldId id="288"/>
            <p14:sldId id="293"/>
          </p14:sldIdLst>
        </p14:section>
        <p14:section name="Standards Uneditable" id="{7827C0BF-2147-4C50-A936-44A1708DFF90}">
          <p14:sldIdLst>
            <p14:sldId id="305"/>
            <p14:sldId id="306"/>
            <p14:sldId id="303"/>
            <p14:sldId id="304"/>
          </p14:sldIdLst>
        </p14:section>
        <p14:section name="Standards Editable" id="{82112C9B-3A62-490D-A1A6-B79ABD0D8257}">
          <p14:sldIdLst>
            <p14:sldId id="302"/>
            <p14:sldId id="287"/>
            <p14:sldId id="295"/>
            <p14:sldId id="262"/>
          </p14:sldIdLst>
        </p14:section>
        <p14:section name="Source Used" id="{FBB7FF91-6613-4EF9-988A-2320D9768D1C}">
          <p14:sldIdLst>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80" d="100"/>
          <a:sy n="80" d="100"/>
        </p:scale>
        <p:origin x="2814"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F2EE6DA7-E321-4870-89F9-CC4E68368B35}" type="datetimeFigureOut">
              <a:rPr lang="en-US" smtClean="0"/>
              <a:t>10/3/2020</a:t>
            </a:fld>
            <a:endParaRPr lang="en-US"/>
          </a:p>
        </p:txBody>
      </p:sp>
      <p:sp>
        <p:nvSpPr>
          <p:cNvPr id="4" name="Slide Image Placeholder 3"/>
          <p:cNvSpPr>
            <a:spLocks noGrp="1" noRot="1" noChangeAspect="1"/>
          </p:cNvSpPr>
          <p:nvPr>
            <p:ph type="sldImg" idx="2"/>
          </p:nvPr>
        </p:nvSpPr>
        <p:spPr>
          <a:xfrm>
            <a:off x="2422525" y="1200150"/>
            <a:ext cx="24701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526EEBB8-3BA9-41EB-A82F-C2404FA375F3}" type="slidenum">
              <a:rPr lang="en-US" smtClean="0"/>
              <a:t>‹#›</a:t>
            </a:fld>
            <a:endParaRPr lang="en-US"/>
          </a:p>
        </p:txBody>
      </p:sp>
    </p:spTree>
    <p:extLst>
      <p:ext uri="{BB962C8B-B14F-4D97-AF65-F5344CB8AC3E}">
        <p14:creationId xmlns:p14="http://schemas.microsoft.com/office/powerpoint/2010/main" val="53311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03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5"/>
            <a:ext cx="6309360" cy="3993832"/>
          </a:xfrm>
          <a:prstGeom prst="rect">
            <a:avLst/>
          </a:prstGeo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0"/>
            <a:ext cx="6309360" cy="2100262"/>
          </a:xfrm>
          <a:prstGeom prst="rect">
            <a:avLst/>
          </a:prstGeo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57554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485462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28"/>
            <a:ext cx="3094672"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507105"/>
            <a:ext cx="3094672"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353628"/>
            <a:ext cx="3109913" cy="1153477"/>
          </a:xfrm>
          <a:prstGeom prst="rect">
            <a:avLst/>
          </a:prstGeo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3507105"/>
            <a:ext cx="3109913" cy="5158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8" name="Footer Placeholder 7"/>
          <p:cNvSpPr>
            <a:spLocks noGrp="1"/>
          </p:cNvSpPr>
          <p:nvPr>
            <p:ph type="ftr" sz="quarter" idx="11"/>
          </p:nvPr>
        </p:nvSpPr>
        <p:spPr>
          <a:xfrm>
            <a:off x="2423160" y="8898892"/>
            <a:ext cx="2468880" cy="511175"/>
          </a:xfrm>
          <a:prstGeom prst="rect">
            <a:avLst/>
          </a:prstGeom>
        </p:spPr>
        <p:txBody>
          <a:bodyPr/>
          <a:lstStyle/>
          <a:p>
            <a:endParaRPr lang="en-US"/>
          </a:p>
        </p:txBody>
      </p:sp>
      <p:sp>
        <p:nvSpPr>
          <p:cNvPr id="9" name="Slide Number Placeholder 8"/>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26471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4" name="Footer Placeholder 3"/>
          <p:cNvSpPr>
            <a:spLocks noGrp="1"/>
          </p:cNvSpPr>
          <p:nvPr>
            <p:ph type="ftr" sz="quarter" idx="11"/>
          </p:nvPr>
        </p:nvSpPr>
        <p:spPr>
          <a:xfrm>
            <a:off x="2423160" y="8898892"/>
            <a:ext cx="2468880" cy="511175"/>
          </a:xfrm>
          <a:prstGeom prst="rect">
            <a:avLst/>
          </a:prstGeom>
        </p:spPr>
        <p:txBody>
          <a:bodyPr/>
          <a:lstStyle/>
          <a:p>
            <a:endParaRPr lang="en-US"/>
          </a:p>
        </p:txBody>
      </p:sp>
      <p:sp>
        <p:nvSpPr>
          <p:cNvPr id="5" name="Slide Number Placeholder 4"/>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1778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3" name="Footer Placeholder 2"/>
          <p:cNvSpPr>
            <a:spLocks noGrp="1"/>
          </p:cNvSpPr>
          <p:nvPr>
            <p:ph type="ftr" sz="quarter" idx="11"/>
          </p:nvPr>
        </p:nvSpPr>
        <p:spPr>
          <a:xfrm>
            <a:off x="2423160" y="8898892"/>
            <a:ext cx="2468880" cy="511175"/>
          </a:xfrm>
          <a:prstGeom prst="rect">
            <a:avLst/>
          </a:prstGeom>
        </p:spPr>
        <p:txBody>
          <a:bodyPr/>
          <a:lstStyle/>
          <a:p>
            <a:endParaRPr lang="en-US"/>
          </a:p>
        </p:txBody>
      </p:sp>
      <p:sp>
        <p:nvSpPr>
          <p:cNvPr id="4" name="Slide Number Placeholder 3"/>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128821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7"/>
            <a:ext cx="3703320" cy="6823075"/>
          </a:xfrm>
          <a:prstGeom prst="rect">
            <a:avLst/>
          </a:prstGeo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85418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a:prstGeom prst="rect">
            <a:avLst/>
          </a:prstGeo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7"/>
            <a:ext cx="3703320" cy="6823075"/>
          </a:xfrm>
          <a:prstGeom prst="rect">
            <a:avLst/>
          </a:prstGeo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880360"/>
            <a:ext cx="2359342" cy="5336223"/>
          </a:xfrm>
          <a:prstGeom prst="rect">
            <a:avLst/>
          </a:prstGeo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6" name="Footer Placeholder 5"/>
          <p:cNvSpPr>
            <a:spLocks noGrp="1"/>
          </p:cNvSpPr>
          <p:nvPr>
            <p:ph type="ftr" sz="quarter" idx="11"/>
          </p:nvPr>
        </p:nvSpPr>
        <p:spPr>
          <a:xfrm>
            <a:off x="2423160" y="8898892"/>
            <a:ext cx="2468880" cy="511175"/>
          </a:xfrm>
          <a:prstGeom prst="rect">
            <a:avLst/>
          </a:prstGeom>
        </p:spPr>
        <p:txBody>
          <a:bodyPr/>
          <a:lstStyle/>
          <a:p>
            <a:endParaRPr lang="en-US"/>
          </a:p>
        </p:txBody>
      </p:sp>
      <p:sp>
        <p:nvSpPr>
          <p:cNvPr id="7" name="Slide Number Placeholder 6"/>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222529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511177"/>
            <a:ext cx="6309360" cy="1855788"/>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02920" y="2555875"/>
            <a:ext cx="6309360" cy="60918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416165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511175"/>
            <a:ext cx="1577340" cy="8136573"/>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511175"/>
            <a:ext cx="4640580" cy="81365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20" y="8898892"/>
            <a:ext cx="1645920" cy="511175"/>
          </a:xfrm>
          <a:prstGeom prst="rect">
            <a:avLst/>
          </a:prstGeom>
        </p:spPr>
        <p:txBody>
          <a:bodyPr/>
          <a:lstStyle/>
          <a:p>
            <a:fld id="{1965F91B-4A9A-42AF-88A6-0EC941EDCD04}" type="datetimeFigureOut">
              <a:rPr lang="en-US" smtClean="0"/>
              <a:t>10/3/2020</a:t>
            </a:fld>
            <a:endParaRPr lang="en-US"/>
          </a:p>
        </p:txBody>
      </p:sp>
      <p:sp>
        <p:nvSpPr>
          <p:cNvPr id="5" name="Footer Placeholder 4"/>
          <p:cNvSpPr>
            <a:spLocks noGrp="1"/>
          </p:cNvSpPr>
          <p:nvPr>
            <p:ph type="ftr" sz="quarter" idx="11"/>
          </p:nvPr>
        </p:nvSpPr>
        <p:spPr>
          <a:xfrm>
            <a:off x="2423160" y="8898892"/>
            <a:ext cx="2468880" cy="511175"/>
          </a:xfrm>
          <a:prstGeom prst="rect">
            <a:avLst/>
          </a:prstGeom>
        </p:spPr>
        <p:txBody>
          <a:bodyPr/>
          <a:lstStyle/>
          <a:p>
            <a:endParaRPr lang="en-US"/>
          </a:p>
        </p:txBody>
      </p:sp>
      <p:sp>
        <p:nvSpPr>
          <p:cNvPr id="6" name="Slide Number Placeholder 5"/>
          <p:cNvSpPr>
            <a:spLocks noGrp="1"/>
          </p:cNvSpPr>
          <p:nvPr>
            <p:ph type="sldNum" sz="quarter" idx="12"/>
          </p:nvPr>
        </p:nvSpPr>
        <p:spPr>
          <a:xfrm>
            <a:off x="5166360" y="8898892"/>
            <a:ext cx="1645920" cy="511175"/>
          </a:xfrm>
          <a:prstGeom prst="rect">
            <a:avLst/>
          </a:prstGeom>
        </p:spPr>
        <p:txBody>
          <a:bodyPr/>
          <a:lstStyle/>
          <a:p>
            <a:fld id="{DFA11F7D-0F1F-4E8C-92CF-2246B7BD2924}" type="slidenum">
              <a:rPr lang="en-US" smtClean="0"/>
              <a:t>‹#›</a:t>
            </a:fld>
            <a:endParaRPr lang="en-US"/>
          </a:p>
        </p:txBody>
      </p:sp>
    </p:spTree>
    <p:extLst>
      <p:ext uri="{BB962C8B-B14F-4D97-AF65-F5344CB8AC3E}">
        <p14:creationId xmlns:p14="http://schemas.microsoft.com/office/powerpoint/2010/main" val="368303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80FC-9584-4EE1-A068-BCF3BC05E9A2}"/>
              </a:ext>
            </a:extLst>
          </p:cNvPr>
          <p:cNvSpPr>
            <a:spLocks noGrp="1"/>
          </p:cNvSpPr>
          <p:nvPr>
            <p:ph type="ctrTitle"/>
          </p:nvPr>
        </p:nvSpPr>
        <p:spPr>
          <a:xfrm>
            <a:off x="914400" y="1571625"/>
            <a:ext cx="5486400" cy="334168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E89F98-BB53-423E-898C-5A21335B55BF}"/>
              </a:ext>
            </a:extLst>
          </p:cNvPr>
          <p:cNvSpPr>
            <a:spLocks noGrp="1"/>
          </p:cNvSpPr>
          <p:nvPr>
            <p:ph type="subTitle" idx="1"/>
          </p:nvPr>
        </p:nvSpPr>
        <p:spPr>
          <a:xfrm>
            <a:off x="914400" y="5043488"/>
            <a:ext cx="5486400" cy="23177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7A3447-DF1F-49E6-BF83-0EEB21546DF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99C8D0DE-94D0-4221-B46C-354A121E0CF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FED3A8-F82F-4E40-923D-143270BF7A2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170127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530B-EBE7-4499-B4E4-BE2C651E6ADF}"/>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6C87E06-9187-40FB-86AA-1085460D60E1}"/>
              </a:ext>
            </a:extLst>
          </p:cNvPr>
          <p:cNvSpPr>
            <a:spLocks noGrp="1"/>
          </p:cNvSpPr>
          <p:nvPr>
            <p:ph idx="1"/>
          </p:nvPr>
        </p:nvSpPr>
        <p:spPr>
          <a:xfrm>
            <a:off x="503238" y="2555875"/>
            <a:ext cx="6308725"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0C6D0-2072-45C8-964D-B4621843ACB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E4BDD7BE-0AED-477D-9209-ED48ACFFE6FB}"/>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48F3DB-9085-4CB2-800C-F927F6927D6B}"/>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219721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F1C46-C406-46D5-8121-D8819CBF3889}"/>
              </a:ext>
            </a:extLst>
          </p:cNvPr>
          <p:cNvSpPr>
            <a:spLocks noGrp="1"/>
          </p:cNvSpPr>
          <p:nvPr>
            <p:ph type="title"/>
          </p:nvPr>
        </p:nvSpPr>
        <p:spPr>
          <a:xfrm>
            <a:off x="498475" y="2393950"/>
            <a:ext cx="6310313" cy="39941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6D7477-9B26-44F4-A03E-719B6FD249B3}"/>
              </a:ext>
            </a:extLst>
          </p:cNvPr>
          <p:cNvSpPr>
            <a:spLocks noGrp="1"/>
          </p:cNvSpPr>
          <p:nvPr>
            <p:ph type="body" idx="1"/>
          </p:nvPr>
        </p:nvSpPr>
        <p:spPr>
          <a:xfrm>
            <a:off x="498475" y="6424613"/>
            <a:ext cx="6310313" cy="2100262"/>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A6DBAA-6292-443D-9CF5-1D197BA637D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6CDC9B0F-53F8-4F5E-93DD-444F63B94F30}"/>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1A5E5C9-CE69-4C38-A1AA-A61E0F68037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9577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FFC8-7675-4F71-A21E-48235DF35033}"/>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F2B670C-BB79-46D1-BAB7-6E602128239B}"/>
              </a:ext>
            </a:extLst>
          </p:cNvPr>
          <p:cNvSpPr>
            <a:spLocks noGrp="1"/>
          </p:cNvSpPr>
          <p:nvPr>
            <p:ph sz="half" idx="1"/>
          </p:nvPr>
        </p:nvSpPr>
        <p:spPr>
          <a:xfrm>
            <a:off x="503238" y="2555875"/>
            <a:ext cx="3078162"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F5A2A0-D80F-485F-A849-FB0401C60278}"/>
              </a:ext>
            </a:extLst>
          </p:cNvPr>
          <p:cNvSpPr>
            <a:spLocks noGrp="1"/>
          </p:cNvSpPr>
          <p:nvPr>
            <p:ph sz="half" idx="2"/>
          </p:nvPr>
        </p:nvSpPr>
        <p:spPr>
          <a:xfrm>
            <a:off x="3733800" y="2555875"/>
            <a:ext cx="3078163"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41A7E1-A328-4490-95A0-5F05F29470D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AD25BE5D-AC40-46FA-A7DB-B0CC0A01488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5F4696-CF53-4BB2-85B9-26538A0A712F}"/>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4275642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D184B-9D79-4357-94B6-510B283D4E4B}"/>
              </a:ext>
            </a:extLst>
          </p:cNvPr>
          <p:cNvSpPr>
            <a:spLocks noGrp="1"/>
          </p:cNvSpPr>
          <p:nvPr>
            <p:ph type="title"/>
          </p:nvPr>
        </p:nvSpPr>
        <p:spPr>
          <a:xfrm>
            <a:off x="503238" y="511175"/>
            <a:ext cx="6310312" cy="185578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39ADD56-5706-42B2-A5F1-A9E82C3E5A0C}"/>
              </a:ext>
            </a:extLst>
          </p:cNvPr>
          <p:cNvSpPr>
            <a:spLocks noGrp="1"/>
          </p:cNvSpPr>
          <p:nvPr>
            <p:ph type="body" idx="1"/>
          </p:nvPr>
        </p:nvSpPr>
        <p:spPr>
          <a:xfrm>
            <a:off x="503238" y="2354263"/>
            <a:ext cx="3095625"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162AE-6AFC-48C8-BAA5-B962C28DF9C2}"/>
              </a:ext>
            </a:extLst>
          </p:cNvPr>
          <p:cNvSpPr>
            <a:spLocks noGrp="1"/>
          </p:cNvSpPr>
          <p:nvPr>
            <p:ph sz="half" idx="2"/>
          </p:nvPr>
        </p:nvSpPr>
        <p:spPr>
          <a:xfrm>
            <a:off x="503238" y="3506788"/>
            <a:ext cx="3095625"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8E7516-28C7-407C-9C7E-AD0B26900A4D}"/>
              </a:ext>
            </a:extLst>
          </p:cNvPr>
          <p:cNvSpPr>
            <a:spLocks noGrp="1"/>
          </p:cNvSpPr>
          <p:nvPr>
            <p:ph type="body" sz="quarter" idx="3"/>
          </p:nvPr>
        </p:nvSpPr>
        <p:spPr>
          <a:xfrm>
            <a:off x="3703638" y="2354263"/>
            <a:ext cx="3109912"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FD7AAE-F9D8-4E25-8EC9-8C8403DAF6CF}"/>
              </a:ext>
            </a:extLst>
          </p:cNvPr>
          <p:cNvSpPr>
            <a:spLocks noGrp="1"/>
          </p:cNvSpPr>
          <p:nvPr>
            <p:ph sz="quarter" idx="4"/>
          </p:nvPr>
        </p:nvSpPr>
        <p:spPr>
          <a:xfrm>
            <a:off x="3703638" y="3506788"/>
            <a:ext cx="3109912"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AC298F-D745-4E4A-8CC6-A56EAEE248BF}"/>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8" name="Footer Placeholder 7">
            <a:extLst>
              <a:ext uri="{FF2B5EF4-FFF2-40B4-BE49-F238E27FC236}">
                <a16:creationId xmlns:a16="http://schemas.microsoft.com/office/drawing/2014/main" id="{874555D5-559F-48BD-8A51-6EAB98D6037F}"/>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3588F01-1F47-44E2-ADDA-3CEFBA777F8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805611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8B00-FB5D-4608-8E28-132C214F8964}"/>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F032D64-B7F6-4438-B344-DA7511445C40}"/>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4" name="Footer Placeholder 3">
            <a:extLst>
              <a:ext uri="{FF2B5EF4-FFF2-40B4-BE49-F238E27FC236}">
                <a16:creationId xmlns:a16="http://schemas.microsoft.com/office/drawing/2014/main" id="{CA9D346A-60D6-4A91-8027-B6FEBD5E0B55}"/>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EC0E765-7701-43AF-A80C-4FF2099B79D6}"/>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278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B9ADB0-A677-4BAB-84C3-11C9A7EEA66E}"/>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3" name="Footer Placeholder 2">
            <a:extLst>
              <a:ext uri="{FF2B5EF4-FFF2-40B4-BE49-F238E27FC236}">
                <a16:creationId xmlns:a16="http://schemas.microsoft.com/office/drawing/2014/main" id="{0037C373-B7D2-4783-8503-2BE5C9800608}"/>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A2357BA-1160-4861-8F50-630EFCC7A1D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219263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50B07-D371-4169-9AB5-AB33B4043D02}"/>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18A83-7CA2-4C32-B8E5-B6EFCD41AE41}"/>
              </a:ext>
            </a:extLst>
          </p:cNvPr>
          <p:cNvSpPr>
            <a:spLocks noGrp="1"/>
          </p:cNvSpPr>
          <p:nvPr>
            <p:ph idx="1"/>
          </p:nvPr>
        </p:nvSpPr>
        <p:spPr>
          <a:xfrm>
            <a:off x="3109913" y="1382713"/>
            <a:ext cx="3703637" cy="68230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5D2366-935E-4ACF-8977-5F9FB93F834F}"/>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C9257-1F57-4393-9563-5CABB7556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A2BDFE6A-9522-49E6-9324-37C72BB3EB3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A42AB95-D523-4298-82A4-56CFB7605390}"/>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96219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B460-EAA0-48CB-89FE-26217A37536D}"/>
              </a:ext>
            </a:extLst>
          </p:cNvPr>
          <p:cNvSpPr>
            <a:spLocks noGrp="1"/>
          </p:cNvSpPr>
          <p:nvPr>
            <p:ph type="title"/>
          </p:nvPr>
        </p:nvSpPr>
        <p:spPr>
          <a:xfrm>
            <a:off x="503238" y="639763"/>
            <a:ext cx="2360612" cy="223996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7A554A-8507-46A6-893E-0EC56626C9F9}"/>
              </a:ext>
            </a:extLst>
          </p:cNvPr>
          <p:cNvSpPr>
            <a:spLocks noGrp="1"/>
          </p:cNvSpPr>
          <p:nvPr>
            <p:ph type="pic" idx="1"/>
          </p:nvPr>
        </p:nvSpPr>
        <p:spPr>
          <a:xfrm>
            <a:off x="3109913" y="1382713"/>
            <a:ext cx="3703637" cy="68230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2F6D55-C3AD-43E6-89BC-5B9CB1CF8322}"/>
              </a:ext>
            </a:extLst>
          </p:cNvPr>
          <p:cNvSpPr>
            <a:spLocks noGrp="1"/>
          </p:cNvSpPr>
          <p:nvPr>
            <p:ph type="body" sz="half" idx="2"/>
          </p:nvPr>
        </p:nvSpPr>
        <p:spPr>
          <a:xfrm>
            <a:off x="503238" y="2879725"/>
            <a:ext cx="2360612"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CC892A-A33A-4730-A1AF-F5623E797312}"/>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6" name="Footer Placeholder 5">
            <a:extLst>
              <a:ext uri="{FF2B5EF4-FFF2-40B4-BE49-F238E27FC236}">
                <a16:creationId xmlns:a16="http://schemas.microsoft.com/office/drawing/2014/main" id="{B782D5A1-0339-4159-8603-EF1AF8D86BCE}"/>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7BFFF6-286A-48EB-97B4-6AE567D822DC}"/>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446882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5B0E-75D6-4028-A1C9-D8DF8A5CED39}"/>
              </a:ext>
            </a:extLst>
          </p:cNvPr>
          <p:cNvSpPr>
            <a:spLocks noGrp="1"/>
          </p:cNvSpPr>
          <p:nvPr>
            <p:ph type="title"/>
          </p:nvPr>
        </p:nvSpPr>
        <p:spPr>
          <a:xfrm>
            <a:off x="503238" y="511175"/>
            <a:ext cx="6308725" cy="1855788"/>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9C6432-2F2D-4403-BD50-3960D5E58E39}"/>
              </a:ext>
            </a:extLst>
          </p:cNvPr>
          <p:cNvSpPr>
            <a:spLocks noGrp="1"/>
          </p:cNvSpPr>
          <p:nvPr>
            <p:ph type="body" orient="vert" idx="1"/>
          </p:nvPr>
        </p:nvSpPr>
        <p:spPr>
          <a:xfrm>
            <a:off x="503238" y="2555875"/>
            <a:ext cx="6308725" cy="60912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90E02-7800-4006-84EC-C6738293CA87}"/>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84678287-7C99-4332-AD38-02328DE50561}"/>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C75076-711B-431A-9BE0-C33071E885E4}"/>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3704483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C98843-466A-45A0-B718-17A0F2ECC747}"/>
              </a:ext>
            </a:extLst>
          </p:cNvPr>
          <p:cNvSpPr>
            <a:spLocks noGrp="1"/>
          </p:cNvSpPr>
          <p:nvPr>
            <p:ph type="title" orient="vert"/>
          </p:nvPr>
        </p:nvSpPr>
        <p:spPr>
          <a:xfrm>
            <a:off x="5235575" y="511175"/>
            <a:ext cx="1576388" cy="81359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AA0FCD-45F0-45D5-9219-D64F1CE31F08}"/>
              </a:ext>
            </a:extLst>
          </p:cNvPr>
          <p:cNvSpPr>
            <a:spLocks noGrp="1"/>
          </p:cNvSpPr>
          <p:nvPr>
            <p:ph type="body" orient="vert" idx="1"/>
          </p:nvPr>
        </p:nvSpPr>
        <p:spPr>
          <a:xfrm>
            <a:off x="503238" y="511175"/>
            <a:ext cx="4579937" cy="8135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29DB0-7902-4FF2-9EE0-8F930AAD717D}"/>
              </a:ext>
            </a:extLst>
          </p:cNvPr>
          <p:cNvSpPr>
            <a:spLocks noGrp="1"/>
          </p:cNvSpPr>
          <p:nvPr>
            <p:ph type="dt" sz="half" idx="10"/>
          </p:nvPr>
        </p:nvSpPr>
        <p:spPr>
          <a:xfrm>
            <a:off x="503238" y="8899525"/>
            <a:ext cx="1646237" cy="511175"/>
          </a:xfrm>
          <a:prstGeom prst="rect">
            <a:avLst/>
          </a:prstGeom>
        </p:spPr>
        <p:txBody>
          <a:bodyPr/>
          <a:lstStyle/>
          <a:p>
            <a:fld id="{F97F1512-DD28-4740-98EF-8D007AFFA6D8}" type="datetimeFigureOut">
              <a:rPr lang="en-US" smtClean="0"/>
              <a:t>10/3/2020</a:t>
            </a:fld>
            <a:endParaRPr lang="en-US"/>
          </a:p>
        </p:txBody>
      </p:sp>
      <p:sp>
        <p:nvSpPr>
          <p:cNvPr id="5" name="Footer Placeholder 4">
            <a:extLst>
              <a:ext uri="{FF2B5EF4-FFF2-40B4-BE49-F238E27FC236}">
                <a16:creationId xmlns:a16="http://schemas.microsoft.com/office/drawing/2014/main" id="{604F7243-D008-46FF-85D9-B43D4021DC53}"/>
              </a:ext>
            </a:extLst>
          </p:cNvPr>
          <p:cNvSpPr>
            <a:spLocks noGrp="1"/>
          </p:cNvSpPr>
          <p:nvPr>
            <p:ph type="ftr" sz="quarter" idx="11"/>
          </p:nvPr>
        </p:nvSpPr>
        <p:spPr>
          <a:xfrm>
            <a:off x="2422525" y="8899525"/>
            <a:ext cx="2470150" cy="51117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DB05E1-D1CF-43EA-819E-09E86476EB95}"/>
              </a:ext>
            </a:extLst>
          </p:cNvPr>
          <p:cNvSpPr>
            <a:spLocks noGrp="1"/>
          </p:cNvSpPr>
          <p:nvPr>
            <p:ph type="sldNum" sz="quarter" idx="12"/>
          </p:nvPr>
        </p:nvSpPr>
        <p:spPr>
          <a:xfrm>
            <a:off x="5165725" y="8899525"/>
            <a:ext cx="1646238" cy="511175"/>
          </a:xfrm>
          <a:prstGeom prst="rect">
            <a:avLst/>
          </a:prstGeom>
        </p:spPr>
        <p:txBody>
          <a:bodyPr/>
          <a:lstStyle/>
          <a:p>
            <a:fld id="{42CABC9E-7B9F-4F76-A8B4-6CB3E1F660AF}" type="slidenum">
              <a:rPr lang="en-US" smtClean="0"/>
              <a:t>‹#›</a:t>
            </a:fld>
            <a:endParaRPr lang="en-US"/>
          </a:p>
        </p:txBody>
      </p:sp>
    </p:spTree>
    <p:extLst>
      <p:ext uri="{BB962C8B-B14F-4D97-AF65-F5344CB8AC3E}">
        <p14:creationId xmlns:p14="http://schemas.microsoft.com/office/powerpoint/2010/main" val="1615735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542D-1D94-4F07-B73F-1996C8CF91B7}"/>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2FED53-F836-48B9-846F-7E0DD7C25D7D}"/>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8BC4CD-0455-4482-AD29-EEA2A04DBCB5}"/>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06E23B57-2543-4317-8A7F-E87AAEC99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EFE99-ECE2-495C-9955-A7453048AF4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21520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DDB6-2BDF-49D1-B9CD-65A08391B2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26B095-5836-4E4D-B0D0-BFB2910289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FDD4D-1862-4E37-A806-F50D66E5D140}"/>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1C0A90E6-81F4-4523-B95E-54B2B357C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84B4C-3F40-4E2B-94F7-5EB2C5FBDFFA}"/>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4062549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E6BC-EA0D-4F06-AF12-91C2FE9EDB5F}"/>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5C0C47-065B-421B-8619-3D83A6D65C4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16E9EE-5C20-4AA4-9B21-FD7441F64E13}"/>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5725764F-FE0D-4847-AB9D-6DB3D8213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ED509-3FD5-42E7-9530-EF5F32207BE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517297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1262-1716-45D2-B4C6-0FE9D2F4D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05CC44-10E3-4054-A070-49BF2305CC1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F25908-E6A4-4A88-81D0-D76D2338E915}"/>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C11A25-1357-4103-9947-33E705E53E34}"/>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2BDD0D0E-179A-4F04-BADC-1D2EE8D1E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8534E6-5C1B-4125-BC63-49192F80E8FF}"/>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8716564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F4B5F-B61E-47AE-A08D-1C8FF5C14DD7}"/>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1F58C0-F9DB-4050-86EC-3CEF5ECFB240}"/>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0692DB-8D67-4C6D-B0E2-5E58E3B95D97}"/>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42820-6F14-470B-BA73-0EA3372B9B97}"/>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31C63-3DC9-494B-9E13-228BA305F182}"/>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6FA0AD-6B49-49D9-8EC1-6368E062F9CD}"/>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8" name="Footer Placeholder 7">
            <a:extLst>
              <a:ext uri="{FF2B5EF4-FFF2-40B4-BE49-F238E27FC236}">
                <a16:creationId xmlns:a16="http://schemas.microsoft.com/office/drawing/2014/main" id="{53323640-45F1-439E-BAF9-5B9BCD4613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EA54B0-5016-425A-AE25-3C3A8A7963D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800410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74AC-6BA6-4BBA-8618-6A1300C7D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AC0D9B-7118-4E74-93D5-59206B539868}"/>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4" name="Footer Placeholder 3">
            <a:extLst>
              <a:ext uri="{FF2B5EF4-FFF2-40B4-BE49-F238E27FC236}">
                <a16:creationId xmlns:a16="http://schemas.microsoft.com/office/drawing/2014/main" id="{649144E0-792D-4D4B-B7E8-18848D35B4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D60EB9-B2C5-4ED1-B037-7900ADB33AF1}"/>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90312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55288-DE81-4A5C-99AF-B422F9AECB2E}"/>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3" name="Footer Placeholder 2">
            <a:extLst>
              <a:ext uri="{FF2B5EF4-FFF2-40B4-BE49-F238E27FC236}">
                <a16:creationId xmlns:a16="http://schemas.microsoft.com/office/drawing/2014/main" id="{4524D58B-D3E6-44C9-A9E1-EA644358D2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6D6F43-1F04-41E3-9350-BABE65926704}"/>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518997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40D2-3573-4C40-9540-D13783FFBE8D}"/>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D3B3FC-0C3D-4BAC-BE96-1872113A22A4}"/>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156D28-B26B-40E1-85C7-C166733D66EE}"/>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9789C-EBDB-42C4-8C6A-711FEB069A29}"/>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F19F4609-E9BF-43D5-AF54-2E39F021D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38752-46B8-4159-9B59-B6D49611B59D}"/>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044611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8F82-B0E8-4161-9012-40A43FA13042}"/>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4F962-3944-4B98-86D3-01B1AF1C2728}"/>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CC0DD8-98FC-4528-A1CE-8B463EF8CD4F}"/>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7128E-46C2-4624-B6F7-AA63FA0FAE98}"/>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6" name="Footer Placeholder 5">
            <a:extLst>
              <a:ext uri="{FF2B5EF4-FFF2-40B4-BE49-F238E27FC236}">
                <a16:creationId xmlns:a16="http://schemas.microsoft.com/office/drawing/2014/main" id="{0F316693-9F2A-4C9D-A2FD-3E42E1EB1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851E08-D807-40E4-8BD1-F64640660659}"/>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2043708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22E18-97B5-405E-9406-BCE5AEBDFC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6B9A3E-1BA0-46A9-AA08-5DA77775B2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C6363-1591-4721-AFF7-624102810905}"/>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D8A57496-3CD8-4E3B-87F7-BD0CA2997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D8640-8D26-42B2-AFB9-D08D120BD755}"/>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1366999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2E2F9-3A10-4700-AAE4-478A2BA258D7}"/>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625C05-1EBB-403B-9297-149BCAE379E8}"/>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019B3-6E51-465D-8F0D-9E74358FDAF6}"/>
              </a:ext>
            </a:extLst>
          </p:cNvPr>
          <p:cNvSpPr>
            <a:spLocks noGrp="1"/>
          </p:cNvSpPr>
          <p:nvPr>
            <p:ph type="dt" sz="half" idx="10"/>
          </p:nvPr>
        </p:nvSpPr>
        <p:spPr/>
        <p:txBody>
          <a:body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EC2952D3-2E3A-48E3-A3CA-B717450B3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51C6A-50A8-418A-BDD6-E9F6F0663468}"/>
              </a:ext>
            </a:extLst>
          </p:cNvPr>
          <p:cNvSpPr>
            <a:spLocks noGrp="1"/>
          </p:cNvSpPr>
          <p:nvPr>
            <p:ph type="sldNum" sz="quarter" idx="12"/>
          </p:nvPr>
        </p:nvSpPr>
        <p:spPr/>
        <p:txBody>
          <a:bodyPr/>
          <a:lstStyle/>
          <a:p>
            <a:fld id="{288E9241-FCBC-4061-92FC-E5B6E922596D}" type="slidenum">
              <a:rPr lang="en-US" smtClean="0"/>
              <a:t>‹#›</a:t>
            </a:fld>
            <a:endParaRPr lang="en-US"/>
          </a:p>
        </p:txBody>
      </p:sp>
    </p:spTree>
    <p:extLst>
      <p:ext uri="{BB962C8B-B14F-4D97-AF65-F5344CB8AC3E}">
        <p14:creationId xmlns:p14="http://schemas.microsoft.com/office/powerpoint/2010/main" val="31429881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EADA-9063-4FE0-8493-B84902984D4C}"/>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B49156-55EC-4CD1-B349-A47222B6264A}"/>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4543F8-5FBA-47E7-9CB4-AF37FB54CAA6}"/>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59CB83CA-A268-4EFC-8BFC-48DE6A02E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A2318-D20B-4EFC-961B-A3030B077121}"/>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002345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C37F-FA62-4AD6-ACE3-9ED17ED39E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8D7D0A-10E8-45EB-8983-0F93A6FCE3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5FC7E-2D90-46B6-B896-9D081B247928}"/>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C35D34D7-1D5D-4781-B8CC-CF7E273CC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88500-07BB-43F1-9345-98DAE42016FD}"/>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618845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AE66-EE7F-4203-B976-9B24BD538033}"/>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17BA6E-170C-468E-A907-70DADC25638F}"/>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05E2D8-6EAA-4FB5-8585-5DFEBA4C47C0}"/>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6F2BAABE-055D-446A-B3DE-8BBA8BA406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54B8B-33CC-4319-965A-E859E86BB42B}"/>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2857706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59E-1C27-4DCA-9D3C-FAD1997B06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236DA4-F4B7-49D9-86D4-84373EE31DB4}"/>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2DD735-0191-4B18-AE17-822E04A9B559}"/>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B7AE80-EAF6-4ABC-901F-4A4BE48B900C}"/>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90F38F2B-0C31-4EB8-B9CF-05047AE5B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FBFCC4-2392-4C6D-8001-7DC80B98D1D2}"/>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351752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27A7-A102-4330-931A-6741530D1115}"/>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B4239-64C3-4C5B-91BC-ADD13DAF1943}"/>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2EFAC4-E08F-4130-A3D3-EA5A53B5BE3E}"/>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2A5789-19E8-42C8-A035-0C3381E68826}"/>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6A10DF-FF2B-42E5-A988-327777F6568A}"/>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E5805D-29DF-4BDD-AABF-47FA633895C8}"/>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8" name="Footer Placeholder 7">
            <a:extLst>
              <a:ext uri="{FF2B5EF4-FFF2-40B4-BE49-F238E27FC236}">
                <a16:creationId xmlns:a16="http://schemas.microsoft.com/office/drawing/2014/main" id="{A8B4A9C8-0DC9-4769-96DF-9D64464655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8E616F-7B21-4BDF-9E8D-28034798214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998680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A1D2-8010-4EA4-8A90-7B2F3BE178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32CD31-7E30-4315-8E08-9A675CA638F6}"/>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4" name="Footer Placeholder 3">
            <a:extLst>
              <a:ext uri="{FF2B5EF4-FFF2-40B4-BE49-F238E27FC236}">
                <a16:creationId xmlns:a16="http://schemas.microsoft.com/office/drawing/2014/main" id="{B6BB2931-BE1F-4349-A583-F491059309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4EBB05-C992-4313-83C6-0D842990EEA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1167120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7EC275-DB94-4E31-B8F2-0B317591C6CC}"/>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3" name="Footer Placeholder 2">
            <a:extLst>
              <a:ext uri="{FF2B5EF4-FFF2-40B4-BE49-F238E27FC236}">
                <a16:creationId xmlns:a16="http://schemas.microsoft.com/office/drawing/2014/main" id="{D622C419-674B-443E-BCE5-43E1F4641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DC23CD-2749-432A-9FBB-434DABF630A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4084899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3A1A-A0C5-4952-AE93-B4318D4D0496}"/>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0B2938-D975-458A-936D-C961B1644357}"/>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CC2170-7628-4CD2-922C-55E50A827794}"/>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48283-3B4F-403A-A980-4541F67BD4C7}"/>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E859B39F-D591-4D7B-8399-BBB8D6808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52540B-0F79-4217-908B-9BD5DC7AFC9C}"/>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286847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84F2-F2DA-4560-B48E-907C064E3B49}"/>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F159D6-7E0A-4C7B-8B6C-C7B079416CB6}"/>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D2EC62-D709-4D1A-81AF-EDB7DBCD08D7}"/>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D22F3-235E-44D9-AD72-6516AEB7546B}"/>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6" name="Footer Placeholder 5">
            <a:extLst>
              <a:ext uri="{FF2B5EF4-FFF2-40B4-BE49-F238E27FC236}">
                <a16:creationId xmlns:a16="http://schemas.microsoft.com/office/drawing/2014/main" id="{76AFB904-B5DC-424E-8AF0-F00A40D70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DF990-A433-49DD-BC75-13CB0C7BCA09}"/>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348786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655E-1B8B-4C33-8A09-1785035E55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75B907-4CB9-40D4-A134-CF3F73BEF7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8F2C5-D374-4620-BE25-8325CD5AB73D}"/>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D9AD4F50-210F-4AE9-803C-A7E0B441D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3B2BE-3595-4DC8-B159-FADFFC42ACBF}"/>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3461140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FE4171-B808-4DC6-8D88-416B2FFC0398}"/>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CD7064-473D-4576-B74D-294607FD47BD}"/>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FC08E-B566-4A87-8529-2A5E2DB9E3DF}"/>
              </a:ext>
            </a:extLst>
          </p:cNvPr>
          <p:cNvSpPr>
            <a:spLocks noGrp="1"/>
          </p:cNvSpPr>
          <p:nvPr>
            <p:ph type="dt" sz="half" idx="10"/>
          </p:nvPr>
        </p:nvSpPr>
        <p:spPr/>
        <p:txBody>
          <a:body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9810E3FF-48A7-4C07-A55F-8E6D1C04D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60E5D-297C-4B14-AED5-DFF4FBE088B6}"/>
              </a:ext>
            </a:extLst>
          </p:cNvPr>
          <p:cNvSpPr>
            <a:spLocks noGrp="1"/>
          </p:cNvSpPr>
          <p:nvPr>
            <p:ph type="sldNum" sz="quarter" idx="12"/>
          </p:nvPr>
        </p:nvSpPr>
        <p:spPr/>
        <p:txBody>
          <a:bodyPr/>
          <a:lstStyle/>
          <a:p>
            <a:fld id="{AF0CE462-1146-4568-BE3B-2C5C3228BDA1}" type="slidenum">
              <a:rPr lang="en-US" smtClean="0"/>
              <a:t>‹#›</a:t>
            </a:fld>
            <a:endParaRPr lang="en-US"/>
          </a:p>
        </p:txBody>
      </p:sp>
    </p:spTree>
    <p:extLst>
      <p:ext uri="{BB962C8B-B14F-4D97-AF65-F5344CB8AC3E}">
        <p14:creationId xmlns:p14="http://schemas.microsoft.com/office/powerpoint/2010/main" val="2631824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27B7-B4E1-4403-B357-1FFD7531E796}"/>
              </a:ext>
            </a:extLst>
          </p:cNvPr>
          <p:cNvSpPr>
            <a:spLocks noGrp="1"/>
          </p:cNvSpPr>
          <p:nvPr>
            <p:ph type="ctrTitle"/>
          </p:nvPr>
        </p:nvSpPr>
        <p:spPr>
          <a:xfrm>
            <a:off x="914400" y="1571625"/>
            <a:ext cx="5486400" cy="334168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BAB456-D532-4B05-AD10-DC6C17099F31}"/>
              </a:ext>
            </a:extLst>
          </p:cNvPr>
          <p:cNvSpPr>
            <a:spLocks noGrp="1"/>
          </p:cNvSpPr>
          <p:nvPr>
            <p:ph type="subTitle" idx="1"/>
          </p:nvPr>
        </p:nvSpPr>
        <p:spPr>
          <a:xfrm>
            <a:off x="914400" y="5043488"/>
            <a:ext cx="54864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62A48B-689D-48AB-A64D-50059FCA24F1}"/>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181A29A8-6C6C-4885-A30C-701E1268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AC626-BDEE-42BA-982E-F0DA78D5282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755573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3034-5830-4D94-B19D-AD46423D1C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2F2E0-C74F-45B3-AEB8-F60E63BD63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358F8-4C1A-453C-8DAE-C114DA306D8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31C79E45-C923-4915-AF25-D101F9362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FF4EE-B167-4B02-A0D9-F60CB78F8EF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428571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02C7-76DF-4C2B-B2C4-9939BCCFBE6C}"/>
              </a:ext>
            </a:extLst>
          </p:cNvPr>
          <p:cNvSpPr>
            <a:spLocks noGrp="1"/>
          </p:cNvSpPr>
          <p:nvPr>
            <p:ph type="title"/>
          </p:nvPr>
        </p:nvSpPr>
        <p:spPr>
          <a:xfrm>
            <a:off x="498475" y="2393950"/>
            <a:ext cx="6310313" cy="39941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3D8EBD-361D-4127-B08D-3F711264FD5A}"/>
              </a:ext>
            </a:extLst>
          </p:cNvPr>
          <p:cNvSpPr>
            <a:spLocks noGrp="1"/>
          </p:cNvSpPr>
          <p:nvPr>
            <p:ph type="body" idx="1"/>
          </p:nvPr>
        </p:nvSpPr>
        <p:spPr>
          <a:xfrm>
            <a:off x="498475" y="6424613"/>
            <a:ext cx="631031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ED7FE2-F473-40A5-850E-A7DD0D5774C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7EB07651-B60E-4CEB-8793-479E69525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ED90D-9B82-4139-BFD8-4D0A0BA7378F}"/>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1516566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AEAF-0732-427E-ACF2-DA9401A118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2C6667-2B62-4174-9788-1ED0EF2A268E}"/>
              </a:ext>
            </a:extLst>
          </p:cNvPr>
          <p:cNvSpPr>
            <a:spLocks noGrp="1"/>
          </p:cNvSpPr>
          <p:nvPr>
            <p:ph sz="half" idx="1"/>
          </p:nvPr>
        </p:nvSpPr>
        <p:spPr>
          <a:xfrm>
            <a:off x="503238" y="2555875"/>
            <a:ext cx="3078162"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580D32-764D-4AD7-A991-535CCC948FD1}"/>
              </a:ext>
            </a:extLst>
          </p:cNvPr>
          <p:cNvSpPr>
            <a:spLocks noGrp="1"/>
          </p:cNvSpPr>
          <p:nvPr>
            <p:ph sz="half" idx="2"/>
          </p:nvPr>
        </p:nvSpPr>
        <p:spPr>
          <a:xfrm>
            <a:off x="3733800" y="2555875"/>
            <a:ext cx="3078163" cy="6091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4F796-8B5E-4E90-BBCF-A3804FA26ABE}"/>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BBF74564-1702-4DFD-BEF7-DCA70151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126DF5-C19F-453C-8F81-805C09935D60}"/>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32615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39A-8BB3-41FC-8850-A508999FAE1B}"/>
              </a:ext>
            </a:extLst>
          </p:cNvPr>
          <p:cNvSpPr>
            <a:spLocks noGrp="1"/>
          </p:cNvSpPr>
          <p:nvPr>
            <p:ph type="title"/>
          </p:nvPr>
        </p:nvSpPr>
        <p:spPr>
          <a:xfrm>
            <a:off x="503238" y="511175"/>
            <a:ext cx="6310312"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043FE9-A4E0-4E93-BF56-8AED0AEDD9F1}"/>
              </a:ext>
            </a:extLst>
          </p:cNvPr>
          <p:cNvSpPr>
            <a:spLocks noGrp="1"/>
          </p:cNvSpPr>
          <p:nvPr>
            <p:ph type="body" idx="1"/>
          </p:nvPr>
        </p:nvSpPr>
        <p:spPr>
          <a:xfrm>
            <a:off x="503238" y="2354263"/>
            <a:ext cx="3095625"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2ACED4-801B-44ED-A3A8-B61744B8C22F}"/>
              </a:ext>
            </a:extLst>
          </p:cNvPr>
          <p:cNvSpPr>
            <a:spLocks noGrp="1"/>
          </p:cNvSpPr>
          <p:nvPr>
            <p:ph sz="half" idx="2"/>
          </p:nvPr>
        </p:nvSpPr>
        <p:spPr>
          <a:xfrm>
            <a:off x="503238" y="3506788"/>
            <a:ext cx="3095625"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875240-EABD-4F3A-9889-14BEBC6E9BAD}"/>
              </a:ext>
            </a:extLst>
          </p:cNvPr>
          <p:cNvSpPr>
            <a:spLocks noGrp="1"/>
          </p:cNvSpPr>
          <p:nvPr>
            <p:ph type="body" sz="quarter" idx="3"/>
          </p:nvPr>
        </p:nvSpPr>
        <p:spPr>
          <a:xfrm>
            <a:off x="3703638" y="2354263"/>
            <a:ext cx="3109912"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48D1D4-CEBD-42EF-B22A-940F31B83FCE}"/>
              </a:ext>
            </a:extLst>
          </p:cNvPr>
          <p:cNvSpPr>
            <a:spLocks noGrp="1"/>
          </p:cNvSpPr>
          <p:nvPr>
            <p:ph sz="quarter" idx="4"/>
          </p:nvPr>
        </p:nvSpPr>
        <p:spPr>
          <a:xfrm>
            <a:off x="3703638" y="3506788"/>
            <a:ext cx="3109912" cy="515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9DF431-CCD5-4388-87CA-FB2AB752206B}"/>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8" name="Footer Placeholder 7">
            <a:extLst>
              <a:ext uri="{FF2B5EF4-FFF2-40B4-BE49-F238E27FC236}">
                <a16:creationId xmlns:a16="http://schemas.microsoft.com/office/drawing/2014/main" id="{B727E902-114F-432B-8E6B-DC9F08780F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7103D0-94FE-4161-AA70-7E71949ADDA2}"/>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368089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4A11-E74D-4679-A6FD-CC1ED21DC0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76BD7D-B7F1-47AF-840B-59FBF5D16893}"/>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4" name="Footer Placeholder 3">
            <a:extLst>
              <a:ext uri="{FF2B5EF4-FFF2-40B4-BE49-F238E27FC236}">
                <a16:creationId xmlns:a16="http://schemas.microsoft.com/office/drawing/2014/main" id="{8FAA3716-7B59-4D60-8EA8-71F6CEEF8F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C16516-D749-43F7-B363-91DC2D8D39A8}"/>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307035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F6A17F-8630-4DC7-9D56-6456E075D032}"/>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3" name="Footer Placeholder 2">
            <a:extLst>
              <a:ext uri="{FF2B5EF4-FFF2-40B4-BE49-F238E27FC236}">
                <a16:creationId xmlns:a16="http://schemas.microsoft.com/office/drawing/2014/main" id="{F0C193EC-36C9-42A0-B452-DA7D86EBE6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D51173-C1B0-4943-8894-719DFC6CBC33}"/>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1062839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D828-0D18-46DD-B939-B92A56809D85}"/>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6D9E4C-F952-42CE-AFA7-6076EA33A11E}"/>
              </a:ext>
            </a:extLst>
          </p:cNvPr>
          <p:cNvSpPr>
            <a:spLocks noGrp="1"/>
          </p:cNvSpPr>
          <p:nvPr>
            <p:ph idx="1"/>
          </p:nvPr>
        </p:nvSpPr>
        <p:spPr>
          <a:xfrm>
            <a:off x="3109913" y="1382713"/>
            <a:ext cx="3703637"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1A415A-B138-4321-AF8B-6346702889ED}"/>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6171A-F595-4965-AFC0-029E94A12F85}"/>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6D18AD88-50F8-46A1-A2DA-907F31860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E02026-F0DC-4D3B-BC2F-6D5262D6DD49}"/>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6529978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0C5FF-D1D8-412C-A345-085AC0DA2B23}"/>
              </a:ext>
            </a:extLst>
          </p:cNvPr>
          <p:cNvSpPr>
            <a:spLocks noGrp="1"/>
          </p:cNvSpPr>
          <p:nvPr>
            <p:ph type="title"/>
          </p:nvPr>
        </p:nvSpPr>
        <p:spPr>
          <a:xfrm>
            <a:off x="503238" y="639763"/>
            <a:ext cx="2360612" cy="22399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63E776-8505-4589-9AA0-3F36D8C250D0}"/>
              </a:ext>
            </a:extLst>
          </p:cNvPr>
          <p:cNvSpPr>
            <a:spLocks noGrp="1"/>
          </p:cNvSpPr>
          <p:nvPr>
            <p:ph type="pic" idx="1"/>
          </p:nvPr>
        </p:nvSpPr>
        <p:spPr>
          <a:xfrm>
            <a:off x="3109913" y="1382713"/>
            <a:ext cx="3703637"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ECD8B6-BE31-42E7-9606-A653DB47B6BA}"/>
              </a:ext>
            </a:extLst>
          </p:cNvPr>
          <p:cNvSpPr>
            <a:spLocks noGrp="1"/>
          </p:cNvSpPr>
          <p:nvPr>
            <p:ph type="body" sz="half" idx="2"/>
          </p:nvPr>
        </p:nvSpPr>
        <p:spPr>
          <a:xfrm>
            <a:off x="503238" y="2879725"/>
            <a:ext cx="2360612"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19828-85FF-4DB2-BB22-E2EB5E253AA4}"/>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6" name="Footer Placeholder 5">
            <a:extLst>
              <a:ext uri="{FF2B5EF4-FFF2-40B4-BE49-F238E27FC236}">
                <a16:creationId xmlns:a16="http://schemas.microsoft.com/office/drawing/2014/main" id="{3BCF7F2D-3DF6-4679-962A-576CCC50A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2C29AC-6E8B-4928-9DA7-46F19AAF9C21}"/>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8119748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67D3-6730-4CCB-BC7F-B919022531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90566B-B05E-40F1-963C-25ACC6FAD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DFD7E-5D6E-4B38-97B9-33C31BB1BF40}"/>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3A1F878D-2E7D-4859-A622-72087142FC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516B7-BCFA-4C2B-AD2B-C323CD31CDAC}"/>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35219637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4AE44-7A52-4E4B-ACFD-BA2B52BC739B}"/>
              </a:ext>
            </a:extLst>
          </p:cNvPr>
          <p:cNvSpPr>
            <a:spLocks noGrp="1"/>
          </p:cNvSpPr>
          <p:nvPr>
            <p:ph type="title" orient="vert"/>
          </p:nvPr>
        </p:nvSpPr>
        <p:spPr>
          <a:xfrm>
            <a:off x="5235575" y="511175"/>
            <a:ext cx="1576388" cy="81359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21A1-A736-44AC-A74C-0A42F0A4B751}"/>
              </a:ext>
            </a:extLst>
          </p:cNvPr>
          <p:cNvSpPr>
            <a:spLocks noGrp="1"/>
          </p:cNvSpPr>
          <p:nvPr>
            <p:ph type="body" orient="vert" idx="1"/>
          </p:nvPr>
        </p:nvSpPr>
        <p:spPr>
          <a:xfrm>
            <a:off x="503238" y="511175"/>
            <a:ext cx="4579937" cy="8135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1E3D9-753B-42DD-8EFE-7CDF3CFB4121}"/>
              </a:ext>
            </a:extLst>
          </p:cNvPr>
          <p:cNvSpPr>
            <a:spLocks noGrp="1"/>
          </p:cNvSpPr>
          <p:nvPr>
            <p:ph type="dt" sz="half" idx="10"/>
          </p:nvPr>
        </p:nvSpPr>
        <p:spPr/>
        <p:txBody>
          <a:body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A37AD25A-53DA-4937-A8F8-4E763FE3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600296-8CE1-4743-8F88-99CFF44F98C6}"/>
              </a:ext>
            </a:extLst>
          </p:cNvPr>
          <p:cNvSpPr>
            <a:spLocks noGrp="1"/>
          </p:cNvSpPr>
          <p:nvPr>
            <p:ph type="sldNum" sz="quarter" idx="12"/>
          </p:nvPr>
        </p:nvSpPr>
        <p:spPr/>
        <p:txBody>
          <a:bodyPr/>
          <a:lstStyle/>
          <a:p>
            <a:fld id="{C972D7C4-8474-40F0-8FDB-4DAEA68C3585}" type="slidenum">
              <a:rPr lang="en-US" smtClean="0"/>
              <a:t>‹#›</a:t>
            </a:fld>
            <a:endParaRPr lang="en-US"/>
          </a:p>
        </p:txBody>
      </p:sp>
    </p:spTree>
    <p:extLst>
      <p:ext uri="{BB962C8B-B14F-4D97-AF65-F5344CB8AC3E}">
        <p14:creationId xmlns:p14="http://schemas.microsoft.com/office/powerpoint/2010/main" val="205772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255255"/>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91D52-A355-4DAF-8868-4DF6E99894F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24F682-D72C-4D3A-ABE5-ED2E909681DD}"/>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94E46-D75A-40D5-8F35-EF1C99F6EBCB}"/>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834FE86B-B270-41DA-BE57-C642C3E930E1}" type="datetimeFigureOut">
              <a:rPr lang="en-US" smtClean="0"/>
              <a:t>10/3/2020</a:t>
            </a:fld>
            <a:endParaRPr lang="en-US"/>
          </a:p>
        </p:txBody>
      </p:sp>
      <p:sp>
        <p:nvSpPr>
          <p:cNvPr id="5" name="Footer Placeholder 4">
            <a:extLst>
              <a:ext uri="{FF2B5EF4-FFF2-40B4-BE49-F238E27FC236}">
                <a16:creationId xmlns:a16="http://schemas.microsoft.com/office/drawing/2014/main" id="{0369D51D-8A0F-4ABB-B29B-C794DB6EF714}"/>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AD2F94-1D47-4C0C-8F30-81D57965140B}"/>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288E9241-FCBC-4061-92FC-E5B6E922596D}" type="slidenum">
              <a:rPr lang="en-US" smtClean="0"/>
              <a:t>‹#›</a:t>
            </a:fld>
            <a:endParaRPr lang="en-US"/>
          </a:p>
        </p:txBody>
      </p:sp>
    </p:spTree>
    <p:extLst>
      <p:ext uri="{BB962C8B-B14F-4D97-AF65-F5344CB8AC3E}">
        <p14:creationId xmlns:p14="http://schemas.microsoft.com/office/powerpoint/2010/main" val="22497148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BE4E7-DD19-43A2-9516-BBA8C021A666}"/>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A17B1B-F05F-4720-B0A3-12A88EF526B8}"/>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897A6-8468-4E16-9A6B-8D54F8DBC909}"/>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498B9832-9293-4A05-A37F-C68B818209A8}" type="datetimeFigureOut">
              <a:rPr lang="en-US" smtClean="0"/>
              <a:t>10/3/2020</a:t>
            </a:fld>
            <a:endParaRPr lang="en-US"/>
          </a:p>
        </p:txBody>
      </p:sp>
      <p:sp>
        <p:nvSpPr>
          <p:cNvPr id="5" name="Footer Placeholder 4">
            <a:extLst>
              <a:ext uri="{FF2B5EF4-FFF2-40B4-BE49-F238E27FC236}">
                <a16:creationId xmlns:a16="http://schemas.microsoft.com/office/drawing/2014/main" id="{4313D9AC-32CF-490A-ABE5-B192507062FC}"/>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EF98B8-B2A6-4D64-8516-4847639390BF}"/>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AF0CE462-1146-4568-BE3B-2C5C3228BDA1}" type="slidenum">
              <a:rPr lang="en-US" smtClean="0"/>
              <a:t>‹#›</a:t>
            </a:fld>
            <a:endParaRPr lang="en-US"/>
          </a:p>
        </p:txBody>
      </p:sp>
    </p:spTree>
    <p:extLst>
      <p:ext uri="{BB962C8B-B14F-4D97-AF65-F5344CB8AC3E}">
        <p14:creationId xmlns:p14="http://schemas.microsoft.com/office/powerpoint/2010/main" val="3108954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80AFC5-AFE6-4432-BA38-C1CFE2EE1211}"/>
              </a:ext>
            </a:extLst>
          </p:cNvPr>
          <p:cNvSpPr>
            <a:spLocks noGrp="1"/>
          </p:cNvSpPr>
          <p:nvPr>
            <p:ph type="title"/>
          </p:nvPr>
        </p:nvSpPr>
        <p:spPr>
          <a:xfrm>
            <a:off x="503238" y="511175"/>
            <a:ext cx="630872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E6F104-96E4-4794-A56D-ED30051002C6}"/>
              </a:ext>
            </a:extLst>
          </p:cNvPr>
          <p:cNvSpPr>
            <a:spLocks noGrp="1"/>
          </p:cNvSpPr>
          <p:nvPr>
            <p:ph type="body" idx="1"/>
          </p:nvPr>
        </p:nvSpPr>
        <p:spPr>
          <a:xfrm>
            <a:off x="503238" y="2555875"/>
            <a:ext cx="6308725" cy="6091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424FC2-2FD1-4115-BC9F-0BC082A0E763}"/>
              </a:ext>
            </a:extLst>
          </p:cNvPr>
          <p:cNvSpPr>
            <a:spLocks noGrp="1"/>
          </p:cNvSpPr>
          <p:nvPr>
            <p:ph type="dt" sz="half" idx="2"/>
          </p:nvPr>
        </p:nvSpPr>
        <p:spPr>
          <a:xfrm>
            <a:off x="503238" y="8899525"/>
            <a:ext cx="1646237"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0609800F-4BC2-4C35-8F87-EAE4B3A0B099}" type="datetimeFigureOut">
              <a:rPr lang="en-US" smtClean="0"/>
              <a:t>10/3/2020</a:t>
            </a:fld>
            <a:endParaRPr lang="en-US"/>
          </a:p>
        </p:txBody>
      </p:sp>
      <p:sp>
        <p:nvSpPr>
          <p:cNvPr id="5" name="Footer Placeholder 4">
            <a:extLst>
              <a:ext uri="{FF2B5EF4-FFF2-40B4-BE49-F238E27FC236}">
                <a16:creationId xmlns:a16="http://schemas.microsoft.com/office/drawing/2014/main" id="{A8BED401-C193-4073-8257-88DD5C9E89FA}"/>
              </a:ext>
            </a:extLst>
          </p:cNvPr>
          <p:cNvSpPr>
            <a:spLocks noGrp="1"/>
          </p:cNvSpPr>
          <p:nvPr>
            <p:ph type="ftr" sz="quarter" idx="3"/>
          </p:nvPr>
        </p:nvSpPr>
        <p:spPr>
          <a:xfrm>
            <a:off x="2422525" y="8899525"/>
            <a:ext cx="2470150"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D2F3EB-9263-48D3-A41C-F03CBA1D3FF1}"/>
              </a:ext>
            </a:extLst>
          </p:cNvPr>
          <p:cNvSpPr>
            <a:spLocks noGrp="1"/>
          </p:cNvSpPr>
          <p:nvPr>
            <p:ph type="sldNum" sz="quarter" idx="4"/>
          </p:nvPr>
        </p:nvSpPr>
        <p:spPr>
          <a:xfrm>
            <a:off x="5165725" y="8899525"/>
            <a:ext cx="1646238"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C972D7C4-8474-40F0-8FDB-4DAEA68C3585}" type="slidenum">
              <a:rPr lang="en-US" smtClean="0"/>
              <a:t>‹#›</a:t>
            </a:fld>
            <a:endParaRPr lang="en-US"/>
          </a:p>
        </p:txBody>
      </p:sp>
    </p:spTree>
    <p:extLst>
      <p:ext uri="{BB962C8B-B14F-4D97-AF65-F5344CB8AC3E}">
        <p14:creationId xmlns:p14="http://schemas.microsoft.com/office/powerpoint/2010/main" val="8796319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y3f8b4n8"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image" Target="../media/image32.png"/><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F93C81-3DD7-4333-8413-6B03120F000D}"/>
              </a:ext>
            </a:extLst>
          </p:cNvPr>
          <p:cNvPicPr>
            <a:picLocks noChangeAspect="1"/>
          </p:cNvPicPr>
          <p:nvPr/>
        </p:nvPicPr>
        <p:blipFill>
          <a:blip r:embed="rId2"/>
          <a:stretch>
            <a:fillRect/>
          </a:stretch>
        </p:blipFill>
        <p:spPr>
          <a:xfrm>
            <a:off x="222323" y="39754"/>
            <a:ext cx="7085714" cy="9457143"/>
          </a:xfrm>
          <a:prstGeom prst="rect">
            <a:avLst/>
          </a:prstGeom>
        </p:spPr>
      </p:pic>
      <p:sp>
        <p:nvSpPr>
          <p:cNvPr id="7" name="Action Button: Video 6">
            <a:hlinkClick r:id="rId3" highlightClick="1"/>
            <a:extLst>
              <a:ext uri="{FF2B5EF4-FFF2-40B4-BE49-F238E27FC236}">
                <a16:creationId xmlns:a16="http://schemas.microsoft.com/office/drawing/2014/main" id="{9C1150F1-3173-4465-80EA-E6A19DF0A663}"/>
              </a:ext>
            </a:extLst>
          </p:cNvPr>
          <p:cNvSpPr/>
          <p:nvPr/>
        </p:nvSpPr>
        <p:spPr>
          <a:xfrm>
            <a:off x="3306269" y="5672775"/>
            <a:ext cx="718073" cy="249938"/>
          </a:xfrm>
          <a:prstGeom prst="actionButtonMovi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4909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email&#10;&#10;Description automatically generated">
            <a:extLst>
              <a:ext uri="{FF2B5EF4-FFF2-40B4-BE49-F238E27FC236}">
                <a16:creationId xmlns:a16="http://schemas.microsoft.com/office/drawing/2014/main" id="{D4140686-0FD5-44C8-9732-0A7473369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112261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889086-36AC-4BE2-87F3-083749712CCE}"/>
              </a:ext>
            </a:extLst>
          </p:cNvPr>
          <p:cNvPicPr>
            <a:picLocks noChangeAspect="1"/>
          </p:cNvPicPr>
          <p:nvPr/>
        </p:nvPicPr>
        <p:blipFill rotWithShape="1">
          <a:blip r:embed="rId2"/>
          <a:srcRect r="2" b="8381"/>
          <a:stretch/>
        </p:blipFill>
        <p:spPr>
          <a:xfrm rot="43080000">
            <a:off x="683154" y="1213983"/>
            <a:ext cx="5949796" cy="7149242"/>
          </a:xfrm>
          <a:prstGeom prst="rect">
            <a:avLst/>
          </a:prstGeom>
        </p:spPr>
      </p:pic>
    </p:spTree>
    <p:extLst>
      <p:ext uri="{BB962C8B-B14F-4D97-AF65-F5344CB8AC3E}">
        <p14:creationId xmlns:p14="http://schemas.microsoft.com/office/powerpoint/2010/main" val="2061827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310083869"/>
              </p:ext>
            </p:extLst>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170225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996718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66524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71549"/>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1078992">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1078992">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1078992">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1078992">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1078992">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1078992">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1078992">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1078992">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282882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1" name="Picture 10">
            <a:extLst>
              <a:ext uri="{FF2B5EF4-FFF2-40B4-BE49-F238E27FC236}">
                <a16:creationId xmlns:a16="http://schemas.microsoft.com/office/drawing/2014/main" id="{A243B291-9159-47DB-95ED-F868D3530993}"/>
              </a:ext>
            </a:extLst>
          </p:cNvPr>
          <p:cNvPicPr>
            <a:picLocks noChangeAspect="1"/>
          </p:cNvPicPr>
          <p:nvPr/>
        </p:nvPicPr>
        <p:blipFill rotWithShape="1">
          <a:blip r:embed="rId2"/>
          <a:srcRect r="2" b="8381"/>
          <a:stretch/>
        </p:blipFill>
        <p:spPr>
          <a:xfrm rot="21480000">
            <a:off x="683154" y="1213983"/>
            <a:ext cx="5949796" cy="7149242"/>
          </a:xfrm>
          <a:prstGeom prst="rect">
            <a:avLst/>
          </a:prstGeom>
        </p:spPr>
      </p:pic>
    </p:spTree>
    <p:extLst>
      <p:ext uri="{BB962C8B-B14F-4D97-AF65-F5344CB8AC3E}">
        <p14:creationId xmlns:p14="http://schemas.microsoft.com/office/powerpoint/2010/main" val="4240148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771334278"/>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889116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230288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695023260"/>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365637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916407917"/>
              </p:ext>
            </p:extLst>
          </p:nvPr>
        </p:nvGraphicFramePr>
        <p:xfrm>
          <a:off x="161295" y="454473"/>
          <a:ext cx="6997494" cy="898069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96012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96012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96012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96012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96012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96012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96012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96012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96012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45642"/>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372634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9" name="Rectangle 2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8" name="Picture 7">
            <a:extLst>
              <a:ext uri="{FF2B5EF4-FFF2-40B4-BE49-F238E27FC236}">
                <a16:creationId xmlns:a16="http://schemas.microsoft.com/office/drawing/2014/main" id="{71DE5158-BCA9-4EB0-8584-48C3F5A3077E}"/>
              </a:ext>
            </a:extLst>
          </p:cNvPr>
          <p:cNvPicPr>
            <a:picLocks noChangeAspect="1"/>
          </p:cNvPicPr>
          <p:nvPr/>
        </p:nvPicPr>
        <p:blipFill rotWithShape="1">
          <a:blip r:embed="rId2"/>
          <a:srcRect r="2" b="8381"/>
          <a:stretch/>
        </p:blipFill>
        <p:spPr>
          <a:xfrm rot="64680000">
            <a:off x="683154" y="1213983"/>
            <a:ext cx="5949796" cy="7149242"/>
          </a:xfrm>
          <a:prstGeom prst="rect">
            <a:avLst/>
          </a:prstGeom>
        </p:spPr>
      </p:pic>
    </p:spTree>
    <p:extLst>
      <p:ext uri="{BB962C8B-B14F-4D97-AF65-F5344CB8AC3E}">
        <p14:creationId xmlns:p14="http://schemas.microsoft.com/office/powerpoint/2010/main" val="111127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1</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334208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41987345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2</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243613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3796301"/>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3</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198224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449FF3B-D6A6-48C3-82C5-E417595BE600}"/>
              </a:ext>
            </a:extLst>
          </p:cNvPr>
          <p:cNvGraphicFramePr>
            <a:graphicFrameLocks noGrp="1"/>
          </p:cNvGraphicFramePr>
          <p:nvPr>
            <p:extLst>
              <p:ext uri="{D42A27DB-BD31-4B8C-83A1-F6EECF244321}">
                <p14:modId xmlns:p14="http://schemas.microsoft.com/office/powerpoint/2010/main" val="1590374546"/>
              </p:ext>
            </p:extLst>
          </p:nvPr>
        </p:nvGraphicFramePr>
        <p:xfrm>
          <a:off x="161295" y="394313"/>
          <a:ext cx="6997494" cy="9026413"/>
        </p:xfrm>
        <a:graphic>
          <a:graphicData uri="http://schemas.openxmlformats.org/drawingml/2006/table">
            <a:tbl>
              <a:tblPr firstRow="1" bandRow="1">
                <a:tableStyleId>{C083E6E3-FA7D-4D7B-A595-EF9225AFEA82}</a:tableStyleId>
              </a:tblPr>
              <a:tblGrid>
                <a:gridCol w="1055802">
                  <a:extLst>
                    <a:ext uri="{9D8B030D-6E8A-4147-A177-3AD203B41FA5}">
                      <a16:colId xmlns:a16="http://schemas.microsoft.com/office/drawing/2014/main" val="2862179715"/>
                    </a:ext>
                  </a:extLst>
                </a:gridCol>
                <a:gridCol w="5941692">
                  <a:extLst>
                    <a:ext uri="{9D8B030D-6E8A-4147-A177-3AD203B41FA5}">
                      <a16:colId xmlns:a16="http://schemas.microsoft.com/office/drawing/2014/main" val="854199669"/>
                    </a:ext>
                  </a:extLst>
                </a:gridCol>
              </a:tblGrid>
              <a:tr h="339613">
                <a:tc>
                  <a:txBody>
                    <a:bodyPr/>
                    <a:lstStyle/>
                    <a:p>
                      <a:r>
                        <a:rPr lang="en-US" sz="1500" dirty="0"/>
                        <a:t>Quarter 4</a:t>
                      </a:r>
                    </a:p>
                  </a:txBody>
                  <a:tcPr marL="96012" marR="96012" marT="48006" marB="48006">
                    <a:lnR w="12700" cap="flat" cmpd="sng" algn="ctr">
                      <a:solidFill>
                        <a:schemeClr val="bg1">
                          <a:lumMod val="65000"/>
                        </a:schemeClr>
                      </a:solidFill>
                      <a:prstDash val="solid"/>
                      <a:round/>
                      <a:headEnd type="none" w="med" len="med"/>
                      <a:tailEnd type="none" w="med" len="med"/>
                    </a:lnR>
                  </a:tcPr>
                </a:tc>
                <a:tc>
                  <a:txBody>
                    <a:bodyPr/>
                    <a:lstStyle/>
                    <a:p>
                      <a:r>
                        <a:rPr lang="en-US" sz="1500" dirty="0"/>
                        <a:t>Standards</a:t>
                      </a:r>
                    </a:p>
                  </a:txBody>
                  <a:tcPr marL="96012" marR="96012" marT="48006" marB="48006">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203282315"/>
                  </a:ext>
                </a:extLst>
              </a:tr>
              <a:tr h="868680">
                <a:tc>
                  <a:txBody>
                    <a:bodyPr/>
                    <a:lstStyle/>
                    <a:p>
                      <a:r>
                        <a:rPr lang="en-US" sz="1500" dirty="0"/>
                        <a:t>Week 1</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141644351"/>
                  </a:ext>
                </a:extLst>
              </a:tr>
              <a:tr h="868680">
                <a:tc>
                  <a:txBody>
                    <a:bodyPr/>
                    <a:lstStyle/>
                    <a:p>
                      <a:r>
                        <a:rPr lang="en-US" sz="1500" dirty="0"/>
                        <a:t>Week 2</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517329028"/>
                  </a:ext>
                </a:extLst>
              </a:tr>
              <a:tr h="868680">
                <a:tc>
                  <a:txBody>
                    <a:bodyPr/>
                    <a:lstStyle/>
                    <a:p>
                      <a:r>
                        <a:rPr lang="en-US" sz="1500" dirty="0"/>
                        <a:t>Week 3</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881438809"/>
                  </a:ext>
                </a:extLst>
              </a:tr>
              <a:tr h="868680">
                <a:tc>
                  <a:txBody>
                    <a:bodyPr/>
                    <a:lstStyle/>
                    <a:p>
                      <a:r>
                        <a:rPr lang="en-US" sz="1500" dirty="0"/>
                        <a:t>Week 4</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657648692"/>
                  </a:ext>
                </a:extLst>
              </a:tr>
              <a:tr h="868680">
                <a:tc>
                  <a:txBody>
                    <a:bodyPr/>
                    <a:lstStyle/>
                    <a:p>
                      <a:r>
                        <a:rPr lang="en-US" sz="1500" dirty="0"/>
                        <a:t>Week 5</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1165649537"/>
                  </a:ext>
                </a:extLst>
              </a:tr>
              <a:tr h="868680">
                <a:tc>
                  <a:txBody>
                    <a:bodyPr/>
                    <a:lstStyle/>
                    <a:p>
                      <a:r>
                        <a:rPr lang="en-US" sz="1500" dirty="0"/>
                        <a:t>Week 6</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800227941"/>
                  </a:ext>
                </a:extLst>
              </a:tr>
              <a:tr h="868680">
                <a:tc>
                  <a:txBody>
                    <a:bodyPr/>
                    <a:lstStyle/>
                    <a:p>
                      <a:r>
                        <a:rPr lang="en-US" sz="1500" dirty="0"/>
                        <a:t>Week 7</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226133327"/>
                  </a:ext>
                </a:extLst>
              </a:tr>
              <a:tr h="868680">
                <a:tc>
                  <a:txBody>
                    <a:bodyPr/>
                    <a:lstStyle/>
                    <a:p>
                      <a:r>
                        <a:rPr lang="en-US" sz="1500" dirty="0"/>
                        <a:t>Week 8</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3110511246"/>
                  </a:ext>
                </a:extLst>
              </a:tr>
              <a:tr h="868680">
                <a:tc>
                  <a:txBody>
                    <a:bodyPr/>
                    <a:lstStyle/>
                    <a:p>
                      <a:r>
                        <a:rPr lang="en-US" sz="1500" dirty="0"/>
                        <a:t>Week 9</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2486185772"/>
                  </a:ext>
                </a:extLst>
              </a:tr>
              <a:tr h="868680">
                <a:tc>
                  <a:txBody>
                    <a:bodyPr/>
                    <a:lstStyle/>
                    <a:p>
                      <a:r>
                        <a:rPr lang="en-US" sz="1500" dirty="0"/>
                        <a:t>Week 10</a:t>
                      </a:r>
                    </a:p>
                  </a:txBody>
                  <a:tcPr marL="96012" marR="96012" marT="48006" marB="48006" anchor="ctr">
                    <a:lnR w="12700" cap="flat" cmpd="sng" algn="ctr">
                      <a:solidFill>
                        <a:schemeClr val="bg1">
                          <a:lumMod val="65000"/>
                        </a:schemeClr>
                      </a:solidFill>
                      <a:prstDash val="solid"/>
                      <a:round/>
                      <a:headEnd type="none" w="med" len="med"/>
                      <a:tailEnd type="none" w="med" len="med"/>
                    </a:lnR>
                  </a:tcPr>
                </a:tc>
                <a:tc>
                  <a:txBody>
                    <a:bodyPr/>
                    <a:lstStyle/>
                    <a:p>
                      <a:endParaRPr lang="en-US" sz="1500" dirty="0"/>
                    </a:p>
                  </a:txBody>
                  <a:tcPr marL="96012" marR="96012" marT="48006" marB="48006" anchor="ctr">
                    <a:lnL w="12700" cap="flat" cmpd="sng" algn="ctr">
                      <a:solidFill>
                        <a:schemeClr val="bg1">
                          <a:lumMod val="65000"/>
                        </a:schemeClr>
                      </a:solidFill>
                      <a:prstDash val="solid"/>
                      <a:round/>
                      <a:headEnd type="none" w="med" len="med"/>
                      <a:tailEnd type="none" w="med" len="med"/>
                    </a:lnL>
                  </a:tcPr>
                </a:tc>
                <a:extLst>
                  <a:ext uri="{0D108BD9-81ED-4DB2-BD59-A6C34878D82A}">
                    <a16:rowId xmlns:a16="http://schemas.microsoft.com/office/drawing/2014/main" val="40678308"/>
                  </a:ext>
                </a:extLst>
              </a:tr>
            </a:tbl>
          </a:graphicData>
        </a:graphic>
      </p:graphicFrame>
      <p:sp>
        <p:nvSpPr>
          <p:cNvPr id="5" name="TextBox 4">
            <a:extLst>
              <a:ext uri="{FF2B5EF4-FFF2-40B4-BE49-F238E27FC236}">
                <a16:creationId xmlns:a16="http://schemas.microsoft.com/office/drawing/2014/main" id="{D187604B-B4E8-482D-A2BF-A34E0ACDDD22}"/>
              </a:ext>
            </a:extLst>
          </p:cNvPr>
          <p:cNvSpPr txBox="1"/>
          <p:nvPr/>
        </p:nvSpPr>
        <p:spPr>
          <a:xfrm>
            <a:off x="83292" y="-14518"/>
            <a:ext cx="2560766" cy="399789"/>
          </a:xfrm>
          <a:prstGeom prst="rect">
            <a:avLst/>
          </a:prstGeom>
          <a:noFill/>
        </p:spPr>
        <p:txBody>
          <a:bodyPr wrap="none" rtlCol="0">
            <a:spAutoFit/>
          </a:bodyPr>
          <a:lstStyle/>
          <a:p>
            <a:r>
              <a:rPr lang="en-US" sz="1998" dirty="0"/>
              <a:t>8</a:t>
            </a:r>
            <a:r>
              <a:rPr lang="en-US" sz="1998" baseline="30000" dirty="0"/>
              <a:t>th</a:t>
            </a:r>
            <a:r>
              <a:rPr lang="en-US" sz="1998" dirty="0"/>
              <a:t> Grade Pacing Guide</a:t>
            </a:r>
          </a:p>
        </p:txBody>
      </p:sp>
    </p:spTree>
    <p:extLst>
      <p:ext uri="{BB962C8B-B14F-4D97-AF65-F5344CB8AC3E}">
        <p14:creationId xmlns:p14="http://schemas.microsoft.com/office/powerpoint/2010/main" val="125872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5" name="Rectangle 9">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8" name="Picture 17">
            <a:extLst>
              <a:ext uri="{FF2B5EF4-FFF2-40B4-BE49-F238E27FC236}">
                <a16:creationId xmlns:a16="http://schemas.microsoft.com/office/drawing/2014/main" id="{D2CCF92B-976D-4D08-B8A4-BAAE67687554}"/>
              </a:ext>
            </a:extLst>
          </p:cNvPr>
          <p:cNvPicPr>
            <a:picLocks noChangeAspect="1"/>
          </p:cNvPicPr>
          <p:nvPr/>
        </p:nvPicPr>
        <p:blipFill rotWithShape="1">
          <a:blip r:embed="rId2"/>
          <a:srcRect r="17917"/>
          <a:stretch/>
        </p:blipFill>
        <p:spPr>
          <a:xfrm rot="21428406">
            <a:off x="860067" y="1281793"/>
            <a:ext cx="5595067" cy="6287716"/>
          </a:xfrm>
          <a:prstGeom prst="rect">
            <a:avLst/>
          </a:prstGeom>
        </p:spPr>
      </p:pic>
    </p:spTree>
    <p:extLst>
      <p:ext uri="{BB962C8B-B14F-4D97-AF65-F5344CB8AC3E}">
        <p14:creationId xmlns:p14="http://schemas.microsoft.com/office/powerpoint/2010/main" val="1025036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0858" y="349398"/>
            <a:ext cx="4132991" cy="646011"/>
          </a:xfrm>
          <a:prstGeom prst="rect">
            <a:avLst/>
          </a:prstGeom>
          <a:noFill/>
        </p:spPr>
        <p:txBody>
          <a:bodyPr wrap="none" rtlCol="0">
            <a:spAutoFit/>
          </a:bodyPr>
          <a:lstStyle/>
          <a:p>
            <a:r>
              <a:rPr lang="en-US" sz="1998" dirty="0"/>
              <a:t>Other Events:</a:t>
            </a:r>
          </a:p>
          <a:p>
            <a:r>
              <a:rPr lang="en-US" sz="1600" dirty="0"/>
              <a:t>For Weeks When Standards Are Not Introduced</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0855" y="1943865"/>
            <a:ext cx="5911751" cy="253916"/>
          </a:xfrm>
          <a:prstGeom prst="rect">
            <a:avLst/>
          </a:prstGeom>
          <a:noFill/>
        </p:spPr>
        <p:txBody>
          <a:bodyPr wrap="square" rtlCol="0">
            <a:spAutoFit/>
          </a:bodyPr>
          <a:lstStyle/>
          <a:p>
            <a:r>
              <a:rPr lang="en-US" sz="1050" b="1" dirty="0"/>
              <a:t>Benchmark Testing Week</a:t>
            </a:r>
            <a:endParaRPr lang="en-US" sz="1050" dirty="0"/>
          </a:p>
        </p:txBody>
      </p:sp>
      <p:sp>
        <p:nvSpPr>
          <p:cNvPr id="3" name="TextBox 2">
            <a:extLst>
              <a:ext uri="{FF2B5EF4-FFF2-40B4-BE49-F238E27FC236}">
                <a16:creationId xmlns:a16="http://schemas.microsoft.com/office/drawing/2014/main" id="{02AF9294-ED7A-40A6-9736-7D9827F8E965}"/>
              </a:ext>
            </a:extLst>
          </p:cNvPr>
          <p:cNvSpPr txBox="1"/>
          <p:nvPr/>
        </p:nvSpPr>
        <p:spPr>
          <a:xfrm>
            <a:off x="550856" y="2548137"/>
            <a:ext cx="5911751" cy="253916"/>
          </a:xfrm>
          <a:prstGeom prst="rect">
            <a:avLst/>
          </a:prstGeom>
          <a:noFill/>
        </p:spPr>
        <p:txBody>
          <a:bodyPr wrap="square" rtlCol="0">
            <a:spAutoFit/>
          </a:bodyPr>
          <a:lstStyle/>
          <a:p>
            <a:r>
              <a:rPr lang="en-US" sz="1050" b="1" dirty="0"/>
              <a:t>State Testing Week</a:t>
            </a:r>
            <a:endParaRPr lang="en-US" sz="1050" dirty="0"/>
          </a:p>
        </p:txBody>
      </p:sp>
      <p:sp>
        <p:nvSpPr>
          <p:cNvPr id="4" name="TextBox 3">
            <a:extLst>
              <a:ext uri="{FF2B5EF4-FFF2-40B4-BE49-F238E27FC236}">
                <a16:creationId xmlns:a16="http://schemas.microsoft.com/office/drawing/2014/main" id="{A8509A46-FCD5-43F7-8EA9-B21D21B507A6}"/>
              </a:ext>
            </a:extLst>
          </p:cNvPr>
          <p:cNvSpPr txBox="1"/>
          <p:nvPr/>
        </p:nvSpPr>
        <p:spPr>
          <a:xfrm>
            <a:off x="550856" y="1352181"/>
            <a:ext cx="5911751" cy="253916"/>
          </a:xfrm>
          <a:prstGeom prst="rect">
            <a:avLst/>
          </a:prstGeom>
          <a:noFill/>
        </p:spPr>
        <p:txBody>
          <a:bodyPr wrap="square" rtlCol="0">
            <a:spAutoFit/>
          </a:bodyPr>
          <a:lstStyle/>
          <a:p>
            <a:r>
              <a:rPr lang="en-US" sz="1050" b="1" dirty="0"/>
              <a:t>Back To School Orientation Week</a:t>
            </a:r>
            <a:endParaRPr lang="en-US" sz="1050" dirty="0"/>
          </a:p>
        </p:txBody>
      </p:sp>
      <p:sp>
        <p:nvSpPr>
          <p:cNvPr id="6" name="TextBox 5">
            <a:extLst>
              <a:ext uri="{FF2B5EF4-FFF2-40B4-BE49-F238E27FC236}">
                <a16:creationId xmlns:a16="http://schemas.microsoft.com/office/drawing/2014/main" id="{8DFE5933-F67B-421F-97E4-8C70315A27C7}"/>
              </a:ext>
            </a:extLst>
          </p:cNvPr>
          <p:cNvSpPr txBox="1"/>
          <p:nvPr/>
        </p:nvSpPr>
        <p:spPr>
          <a:xfrm>
            <a:off x="550855" y="2851518"/>
            <a:ext cx="5911751" cy="253916"/>
          </a:xfrm>
          <a:prstGeom prst="rect">
            <a:avLst/>
          </a:prstGeom>
          <a:noFill/>
        </p:spPr>
        <p:txBody>
          <a:bodyPr wrap="square" rtlCol="0">
            <a:spAutoFit/>
          </a:bodyPr>
          <a:lstStyle/>
          <a:p>
            <a:r>
              <a:rPr lang="en-US" sz="1050" b="1" dirty="0"/>
              <a:t>End of Year Wrap-Up Week</a:t>
            </a:r>
            <a:endParaRPr lang="en-US" sz="1050" dirty="0"/>
          </a:p>
        </p:txBody>
      </p:sp>
      <p:sp>
        <p:nvSpPr>
          <p:cNvPr id="7" name="TextBox 6">
            <a:extLst>
              <a:ext uri="{FF2B5EF4-FFF2-40B4-BE49-F238E27FC236}">
                <a16:creationId xmlns:a16="http://schemas.microsoft.com/office/drawing/2014/main" id="{C2BCA4C8-5C32-4BE5-8FC2-B2A3FDDE4E03}"/>
              </a:ext>
            </a:extLst>
          </p:cNvPr>
          <p:cNvSpPr txBox="1"/>
          <p:nvPr/>
        </p:nvSpPr>
        <p:spPr>
          <a:xfrm>
            <a:off x="550856" y="1648023"/>
            <a:ext cx="5911751" cy="253916"/>
          </a:xfrm>
          <a:prstGeom prst="rect">
            <a:avLst/>
          </a:prstGeom>
          <a:noFill/>
        </p:spPr>
        <p:txBody>
          <a:bodyPr wrap="square" rtlCol="0">
            <a:spAutoFit/>
          </a:bodyPr>
          <a:lstStyle/>
          <a:p>
            <a:r>
              <a:rPr lang="en-US" sz="1050" b="1" dirty="0"/>
              <a:t>No New Standards – Review Week</a:t>
            </a:r>
            <a:endParaRPr lang="en-US" sz="1050" dirty="0"/>
          </a:p>
        </p:txBody>
      </p:sp>
      <p:sp>
        <p:nvSpPr>
          <p:cNvPr id="8" name="TextBox 7">
            <a:extLst>
              <a:ext uri="{FF2B5EF4-FFF2-40B4-BE49-F238E27FC236}">
                <a16:creationId xmlns:a16="http://schemas.microsoft.com/office/drawing/2014/main" id="{4D2A5A27-4534-485F-994F-14E009E12F49}"/>
              </a:ext>
            </a:extLst>
          </p:cNvPr>
          <p:cNvSpPr txBox="1"/>
          <p:nvPr/>
        </p:nvSpPr>
        <p:spPr>
          <a:xfrm>
            <a:off x="550856" y="2240324"/>
            <a:ext cx="5911751" cy="253916"/>
          </a:xfrm>
          <a:prstGeom prst="rect">
            <a:avLst/>
          </a:prstGeom>
          <a:noFill/>
        </p:spPr>
        <p:txBody>
          <a:bodyPr wrap="square" rtlCol="0">
            <a:spAutoFit/>
          </a:bodyPr>
          <a:lstStyle/>
          <a:p>
            <a:r>
              <a:rPr lang="en-US" sz="1050" b="1" dirty="0"/>
              <a:t>Q3 Starts – Review of Policies and Procedures</a:t>
            </a:r>
            <a:endParaRPr lang="en-US" sz="1050" dirty="0"/>
          </a:p>
        </p:txBody>
      </p:sp>
      <p:sp>
        <p:nvSpPr>
          <p:cNvPr id="9" name="TextBox 8">
            <a:extLst>
              <a:ext uri="{FF2B5EF4-FFF2-40B4-BE49-F238E27FC236}">
                <a16:creationId xmlns:a16="http://schemas.microsoft.com/office/drawing/2014/main" id="{D012D4AF-A559-4BB0-B5DE-B6CE91358C82}"/>
              </a:ext>
            </a:extLst>
          </p:cNvPr>
          <p:cNvSpPr txBox="1"/>
          <p:nvPr/>
        </p:nvSpPr>
        <p:spPr>
          <a:xfrm>
            <a:off x="550857" y="1046837"/>
            <a:ext cx="5911751" cy="307777"/>
          </a:xfrm>
          <a:prstGeom prst="rect">
            <a:avLst/>
          </a:prstGeom>
          <a:noFill/>
        </p:spPr>
        <p:txBody>
          <a:bodyPr wrap="square" rtlCol="0">
            <a:spAutoFit/>
          </a:bodyPr>
          <a:lstStyle/>
          <a:p>
            <a:r>
              <a:rPr lang="en-US" sz="1400" b="1" dirty="0"/>
              <a:t>Editable:</a:t>
            </a:r>
            <a:endParaRPr lang="en-US" sz="1400" dirty="0"/>
          </a:p>
        </p:txBody>
      </p:sp>
      <p:sp>
        <p:nvSpPr>
          <p:cNvPr id="10" name="TextBox 9">
            <a:extLst>
              <a:ext uri="{FF2B5EF4-FFF2-40B4-BE49-F238E27FC236}">
                <a16:creationId xmlns:a16="http://schemas.microsoft.com/office/drawing/2014/main" id="{D129AADB-C51A-4418-B5F6-01DE3589DFF6}"/>
              </a:ext>
            </a:extLst>
          </p:cNvPr>
          <p:cNvSpPr txBox="1"/>
          <p:nvPr/>
        </p:nvSpPr>
        <p:spPr>
          <a:xfrm>
            <a:off x="550854" y="3451394"/>
            <a:ext cx="5911751" cy="307777"/>
          </a:xfrm>
          <a:prstGeom prst="rect">
            <a:avLst/>
          </a:prstGeom>
          <a:noFill/>
        </p:spPr>
        <p:txBody>
          <a:bodyPr wrap="square" rtlCol="0">
            <a:spAutoFit/>
          </a:bodyPr>
          <a:lstStyle/>
          <a:p>
            <a:r>
              <a:rPr lang="en-US" sz="1400" b="1" dirty="0"/>
              <a:t>Uneditable:</a:t>
            </a:r>
            <a:endParaRPr lang="en-US" sz="1400" dirty="0"/>
          </a:p>
        </p:txBody>
      </p:sp>
      <p:pic>
        <p:nvPicPr>
          <p:cNvPr id="14" name="Picture 13">
            <a:extLst>
              <a:ext uri="{FF2B5EF4-FFF2-40B4-BE49-F238E27FC236}">
                <a16:creationId xmlns:a16="http://schemas.microsoft.com/office/drawing/2014/main" id="{3448DCCD-C314-46D2-BFCF-D958D793852A}"/>
              </a:ext>
            </a:extLst>
          </p:cNvPr>
          <p:cNvPicPr>
            <a:picLocks noChangeAspect="1"/>
          </p:cNvPicPr>
          <p:nvPr/>
        </p:nvPicPr>
        <p:blipFill>
          <a:blip r:embed="rId2"/>
          <a:stretch>
            <a:fillRect/>
          </a:stretch>
        </p:blipFill>
        <p:spPr>
          <a:xfrm>
            <a:off x="550854" y="3818594"/>
            <a:ext cx="5913633" cy="286537"/>
          </a:xfrm>
          <a:prstGeom prst="rect">
            <a:avLst/>
          </a:prstGeom>
        </p:spPr>
      </p:pic>
      <p:pic>
        <p:nvPicPr>
          <p:cNvPr id="16" name="Picture 15">
            <a:extLst>
              <a:ext uri="{FF2B5EF4-FFF2-40B4-BE49-F238E27FC236}">
                <a16:creationId xmlns:a16="http://schemas.microsoft.com/office/drawing/2014/main" id="{EE5DBE4D-3034-4E92-8792-4AE62916533C}"/>
              </a:ext>
            </a:extLst>
          </p:cNvPr>
          <p:cNvPicPr>
            <a:picLocks noChangeAspect="1"/>
          </p:cNvPicPr>
          <p:nvPr/>
        </p:nvPicPr>
        <p:blipFill>
          <a:blip r:embed="rId3"/>
          <a:stretch>
            <a:fillRect/>
          </a:stretch>
        </p:blipFill>
        <p:spPr>
          <a:xfrm>
            <a:off x="550854" y="4151292"/>
            <a:ext cx="5913633" cy="286537"/>
          </a:xfrm>
          <a:prstGeom prst="rect">
            <a:avLst/>
          </a:prstGeom>
        </p:spPr>
      </p:pic>
      <p:pic>
        <p:nvPicPr>
          <p:cNvPr id="20" name="Picture 19">
            <a:extLst>
              <a:ext uri="{FF2B5EF4-FFF2-40B4-BE49-F238E27FC236}">
                <a16:creationId xmlns:a16="http://schemas.microsoft.com/office/drawing/2014/main" id="{953FD4ED-05EE-4D60-BE05-2C61C2817F05}"/>
              </a:ext>
            </a:extLst>
          </p:cNvPr>
          <p:cNvPicPr>
            <a:picLocks noChangeAspect="1"/>
          </p:cNvPicPr>
          <p:nvPr/>
        </p:nvPicPr>
        <p:blipFill>
          <a:blip r:embed="rId4"/>
          <a:stretch>
            <a:fillRect/>
          </a:stretch>
        </p:blipFill>
        <p:spPr>
          <a:xfrm>
            <a:off x="549912" y="4493567"/>
            <a:ext cx="5913633" cy="286537"/>
          </a:xfrm>
          <a:prstGeom prst="rect">
            <a:avLst/>
          </a:prstGeom>
        </p:spPr>
      </p:pic>
      <p:pic>
        <p:nvPicPr>
          <p:cNvPr id="34" name="Picture 33">
            <a:extLst>
              <a:ext uri="{FF2B5EF4-FFF2-40B4-BE49-F238E27FC236}">
                <a16:creationId xmlns:a16="http://schemas.microsoft.com/office/drawing/2014/main" id="{F4E51C49-208F-40D0-8236-A64AD9FED028}"/>
              </a:ext>
            </a:extLst>
          </p:cNvPr>
          <p:cNvPicPr>
            <a:picLocks noChangeAspect="1"/>
          </p:cNvPicPr>
          <p:nvPr/>
        </p:nvPicPr>
        <p:blipFill>
          <a:blip r:embed="rId5"/>
          <a:stretch>
            <a:fillRect/>
          </a:stretch>
        </p:blipFill>
        <p:spPr>
          <a:xfrm>
            <a:off x="548972" y="4832538"/>
            <a:ext cx="5913633" cy="286537"/>
          </a:xfrm>
          <a:prstGeom prst="rect">
            <a:avLst/>
          </a:prstGeom>
        </p:spPr>
      </p:pic>
      <p:pic>
        <p:nvPicPr>
          <p:cNvPr id="37" name="Picture 36">
            <a:extLst>
              <a:ext uri="{FF2B5EF4-FFF2-40B4-BE49-F238E27FC236}">
                <a16:creationId xmlns:a16="http://schemas.microsoft.com/office/drawing/2014/main" id="{9526D2C1-B377-4D87-8951-2D88F1A12183}"/>
              </a:ext>
            </a:extLst>
          </p:cNvPr>
          <p:cNvPicPr>
            <a:picLocks noChangeAspect="1"/>
          </p:cNvPicPr>
          <p:nvPr/>
        </p:nvPicPr>
        <p:blipFill>
          <a:blip r:embed="rId6"/>
          <a:stretch>
            <a:fillRect/>
          </a:stretch>
        </p:blipFill>
        <p:spPr>
          <a:xfrm>
            <a:off x="548971" y="5174662"/>
            <a:ext cx="5913633" cy="286537"/>
          </a:xfrm>
          <a:prstGeom prst="rect">
            <a:avLst/>
          </a:prstGeom>
        </p:spPr>
      </p:pic>
      <p:pic>
        <p:nvPicPr>
          <p:cNvPr id="39" name="Picture 38">
            <a:extLst>
              <a:ext uri="{FF2B5EF4-FFF2-40B4-BE49-F238E27FC236}">
                <a16:creationId xmlns:a16="http://schemas.microsoft.com/office/drawing/2014/main" id="{42937BA6-40F4-4E8D-9B84-D9D22AECFF41}"/>
              </a:ext>
            </a:extLst>
          </p:cNvPr>
          <p:cNvPicPr>
            <a:picLocks noChangeAspect="1"/>
          </p:cNvPicPr>
          <p:nvPr/>
        </p:nvPicPr>
        <p:blipFill>
          <a:blip r:embed="rId7"/>
          <a:stretch>
            <a:fillRect/>
          </a:stretch>
        </p:blipFill>
        <p:spPr>
          <a:xfrm>
            <a:off x="548970" y="5539425"/>
            <a:ext cx="5913633" cy="286537"/>
          </a:xfrm>
          <a:prstGeom prst="rect">
            <a:avLst/>
          </a:prstGeom>
        </p:spPr>
      </p:pic>
    </p:spTree>
    <p:extLst>
      <p:ext uri="{BB962C8B-B14F-4D97-AF65-F5344CB8AC3E}">
        <p14:creationId xmlns:p14="http://schemas.microsoft.com/office/powerpoint/2010/main" val="2040443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8" name="Rectangle 1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5" name="Picture 4">
            <a:extLst>
              <a:ext uri="{FF2B5EF4-FFF2-40B4-BE49-F238E27FC236}">
                <a16:creationId xmlns:a16="http://schemas.microsoft.com/office/drawing/2014/main" id="{0448C7B0-AE5C-4734-90D1-1539C45A2A14}"/>
              </a:ext>
            </a:extLst>
          </p:cNvPr>
          <p:cNvPicPr>
            <a:picLocks noChangeAspect="1"/>
          </p:cNvPicPr>
          <p:nvPr/>
        </p:nvPicPr>
        <p:blipFill rotWithShape="1">
          <a:blip r:embed="rId2"/>
          <a:srcRect r="1" b="10482"/>
          <a:stretch/>
        </p:blipFill>
        <p:spPr>
          <a:xfrm rot="21480000">
            <a:off x="683154" y="1213983"/>
            <a:ext cx="5949796" cy="7149242"/>
          </a:xfrm>
          <a:prstGeom prst="rect">
            <a:avLst/>
          </a:prstGeom>
        </p:spPr>
      </p:pic>
    </p:spTree>
    <p:extLst>
      <p:ext uri="{BB962C8B-B14F-4D97-AF65-F5344CB8AC3E}">
        <p14:creationId xmlns:p14="http://schemas.microsoft.com/office/powerpoint/2010/main" val="300506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95C34A-3A10-4AEF-A373-188DDAFDBD6E}"/>
              </a:ext>
            </a:extLst>
          </p:cNvPr>
          <p:cNvPicPr>
            <a:picLocks noChangeAspect="1"/>
          </p:cNvPicPr>
          <p:nvPr/>
        </p:nvPicPr>
        <p:blipFill>
          <a:blip r:embed="rId2"/>
          <a:stretch>
            <a:fillRect/>
          </a:stretch>
        </p:blipFill>
        <p:spPr>
          <a:xfrm>
            <a:off x="458194" y="233814"/>
            <a:ext cx="1816765" cy="536494"/>
          </a:xfrm>
          <a:prstGeom prst="rect">
            <a:avLst/>
          </a:prstGeom>
        </p:spPr>
      </p:pic>
      <p:pic>
        <p:nvPicPr>
          <p:cNvPr id="12" name="Picture 11">
            <a:extLst>
              <a:ext uri="{FF2B5EF4-FFF2-40B4-BE49-F238E27FC236}">
                <a16:creationId xmlns:a16="http://schemas.microsoft.com/office/drawing/2014/main" id="{2B76854C-021B-48EC-B8B9-A030C57C9E6A}"/>
              </a:ext>
            </a:extLst>
          </p:cNvPr>
          <p:cNvPicPr>
            <a:picLocks noChangeAspect="1"/>
          </p:cNvPicPr>
          <p:nvPr/>
        </p:nvPicPr>
        <p:blipFill>
          <a:blip r:embed="rId3"/>
          <a:stretch>
            <a:fillRect/>
          </a:stretch>
        </p:blipFill>
        <p:spPr>
          <a:xfrm>
            <a:off x="534395" y="626816"/>
            <a:ext cx="1542422" cy="335309"/>
          </a:xfrm>
          <a:prstGeom prst="rect">
            <a:avLst/>
          </a:prstGeom>
        </p:spPr>
      </p:pic>
      <p:pic>
        <p:nvPicPr>
          <p:cNvPr id="14" name="Picture 13">
            <a:extLst>
              <a:ext uri="{FF2B5EF4-FFF2-40B4-BE49-F238E27FC236}">
                <a16:creationId xmlns:a16="http://schemas.microsoft.com/office/drawing/2014/main" id="{8CE403EA-FDD2-48CD-9362-7FDB65026B3E}"/>
              </a:ext>
            </a:extLst>
          </p:cNvPr>
          <p:cNvPicPr>
            <a:picLocks noChangeAspect="1"/>
          </p:cNvPicPr>
          <p:nvPr/>
        </p:nvPicPr>
        <p:blipFill>
          <a:blip r:embed="rId4"/>
          <a:stretch>
            <a:fillRect/>
          </a:stretch>
        </p:blipFill>
        <p:spPr>
          <a:xfrm>
            <a:off x="532332" y="934709"/>
            <a:ext cx="5913633" cy="609653"/>
          </a:xfrm>
          <a:prstGeom prst="rect">
            <a:avLst/>
          </a:prstGeom>
        </p:spPr>
      </p:pic>
      <p:pic>
        <p:nvPicPr>
          <p:cNvPr id="18" name="Picture 17">
            <a:extLst>
              <a:ext uri="{FF2B5EF4-FFF2-40B4-BE49-F238E27FC236}">
                <a16:creationId xmlns:a16="http://schemas.microsoft.com/office/drawing/2014/main" id="{F0AA806E-F116-4850-A701-B84A835DABAD}"/>
              </a:ext>
            </a:extLst>
          </p:cNvPr>
          <p:cNvPicPr>
            <a:picLocks noChangeAspect="1"/>
          </p:cNvPicPr>
          <p:nvPr/>
        </p:nvPicPr>
        <p:blipFill>
          <a:blip r:embed="rId5"/>
          <a:stretch>
            <a:fillRect/>
          </a:stretch>
        </p:blipFill>
        <p:spPr>
          <a:xfrm>
            <a:off x="530450" y="1520157"/>
            <a:ext cx="5913633" cy="451143"/>
          </a:xfrm>
          <a:prstGeom prst="rect">
            <a:avLst/>
          </a:prstGeom>
        </p:spPr>
      </p:pic>
      <p:pic>
        <p:nvPicPr>
          <p:cNvPr id="22" name="Picture 21">
            <a:extLst>
              <a:ext uri="{FF2B5EF4-FFF2-40B4-BE49-F238E27FC236}">
                <a16:creationId xmlns:a16="http://schemas.microsoft.com/office/drawing/2014/main" id="{3C8F221B-0890-4BC1-AB82-95F7ADAF6410}"/>
              </a:ext>
            </a:extLst>
          </p:cNvPr>
          <p:cNvPicPr>
            <a:picLocks noChangeAspect="1"/>
          </p:cNvPicPr>
          <p:nvPr/>
        </p:nvPicPr>
        <p:blipFill>
          <a:blip r:embed="rId6"/>
          <a:stretch>
            <a:fillRect/>
          </a:stretch>
        </p:blipFill>
        <p:spPr>
          <a:xfrm>
            <a:off x="537600" y="2007943"/>
            <a:ext cx="1963082" cy="341406"/>
          </a:xfrm>
          <a:prstGeom prst="rect">
            <a:avLst/>
          </a:prstGeom>
        </p:spPr>
      </p:pic>
      <p:pic>
        <p:nvPicPr>
          <p:cNvPr id="25" name="Picture 24">
            <a:extLst>
              <a:ext uri="{FF2B5EF4-FFF2-40B4-BE49-F238E27FC236}">
                <a16:creationId xmlns:a16="http://schemas.microsoft.com/office/drawing/2014/main" id="{7D7F948F-1F9A-4058-A6F1-A4B28DF84DD4}"/>
              </a:ext>
            </a:extLst>
          </p:cNvPr>
          <p:cNvPicPr>
            <a:picLocks noChangeAspect="1"/>
          </p:cNvPicPr>
          <p:nvPr/>
        </p:nvPicPr>
        <p:blipFill>
          <a:blip r:embed="rId7"/>
          <a:stretch>
            <a:fillRect/>
          </a:stretch>
        </p:blipFill>
        <p:spPr>
          <a:xfrm>
            <a:off x="537600" y="2304410"/>
            <a:ext cx="5913633" cy="451143"/>
          </a:xfrm>
          <a:prstGeom prst="rect">
            <a:avLst/>
          </a:prstGeom>
        </p:spPr>
      </p:pic>
      <p:pic>
        <p:nvPicPr>
          <p:cNvPr id="29" name="Picture 28">
            <a:extLst>
              <a:ext uri="{FF2B5EF4-FFF2-40B4-BE49-F238E27FC236}">
                <a16:creationId xmlns:a16="http://schemas.microsoft.com/office/drawing/2014/main" id="{2A39C25C-989C-46B2-80EA-960CC23A5F04}"/>
              </a:ext>
            </a:extLst>
          </p:cNvPr>
          <p:cNvPicPr>
            <a:picLocks noChangeAspect="1"/>
          </p:cNvPicPr>
          <p:nvPr/>
        </p:nvPicPr>
        <p:blipFill>
          <a:blip r:embed="rId8"/>
          <a:stretch>
            <a:fillRect/>
          </a:stretch>
        </p:blipFill>
        <p:spPr>
          <a:xfrm>
            <a:off x="537600" y="2798854"/>
            <a:ext cx="5913633" cy="603556"/>
          </a:xfrm>
          <a:prstGeom prst="rect">
            <a:avLst/>
          </a:prstGeom>
        </p:spPr>
      </p:pic>
      <p:pic>
        <p:nvPicPr>
          <p:cNvPr id="31" name="Picture 30">
            <a:extLst>
              <a:ext uri="{FF2B5EF4-FFF2-40B4-BE49-F238E27FC236}">
                <a16:creationId xmlns:a16="http://schemas.microsoft.com/office/drawing/2014/main" id="{CDDC4246-5578-400C-996B-34784E5D425A}"/>
              </a:ext>
            </a:extLst>
          </p:cNvPr>
          <p:cNvPicPr>
            <a:picLocks noChangeAspect="1"/>
          </p:cNvPicPr>
          <p:nvPr/>
        </p:nvPicPr>
        <p:blipFill>
          <a:blip r:embed="rId9"/>
          <a:stretch>
            <a:fillRect/>
          </a:stretch>
        </p:blipFill>
        <p:spPr>
          <a:xfrm>
            <a:off x="537600" y="3445711"/>
            <a:ext cx="5913633" cy="451143"/>
          </a:xfrm>
          <a:prstGeom prst="rect">
            <a:avLst/>
          </a:prstGeom>
        </p:spPr>
      </p:pic>
      <p:pic>
        <p:nvPicPr>
          <p:cNvPr id="33" name="Picture 32">
            <a:extLst>
              <a:ext uri="{FF2B5EF4-FFF2-40B4-BE49-F238E27FC236}">
                <a16:creationId xmlns:a16="http://schemas.microsoft.com/office/drawing/2014/main" id="{F7E523A0-9D1E-41CE-9FE6-61C82D782A57}"/>
              </a:ext>
            </a:extLst>
          </p:cNvPr>
          <p:cNvPicPr>
            <a:picLocks noChangeAspect="1"/>
          </p:cNvPicPr>
          <p:nvPr/>
        </p:nvPicPr>
        <p:blipFill>
          <a:blip r:embed="rId10"/>
          <a:stretch>
            <a:fillRect/>
          </a:stretch>
        </p:blipFill>
        <p:spPr>
          <a:xfrm>
            <a:off x="537600" y="3901053"/>
            <a:ext cx="5913633" cy="768163"/>
          </a:xfrm>
          <a:prstGeom prst="rect">
            <a:avLst/>
          </a:prstGeom>
        </p:spPr>
      </p:pic>
      <p:pic>
        <p:nvPicPr>
          <p:cNvPr id="35" name="Picture 34">
            <a:extLst>
              <a:ext uri="{FF2B5EF4-FFF2-40B4-BE49-F238E27FC236}">
                <a16:creationId xmlns:a16="http://schemas.microsoft.com/office/drawing/2014/main" id="{52D290E2-26A4-4950-A24A-B9BA62B5F222}"/>
              </a:ext>
            </a:extLst>
          </p:cNvPr>
          <p:cNvPicPr>
            <a:picLocks noChangeAspect="1"/>
          </p:cNvPicPr>
          <p:nvPr/>
        </p:nvPicPr>
        <p:blipFill>
          <a:blip r:embed="rId11"/>
          <a:stretch>
            <a:fillRect/>
          </a:stretch>
        </p:blipFill>
        <p:spPr>
          <a:xfrm>
            <a:off x="537600" y="4703740"/>
            <a:ext cx="5913633" cy="451143"/>
          </a:xfrm>
          <a:prstGeom prst="rect">
            <a:avLst/>
          </a:prstGeom>
        </p:spPr>
      </p:pic>
      <p:pic>
        <p:nvPicPr>
          <p:cNvPr id="57" name="Picture 56">
            <a:extLst>
              <a:ext uri="{FF2B5EF4-FFF2-40B4-BE49-F238E27FC236}">
                <a16:creationId xmlns:a16="http://schemas.microsoft.com/office/drawing/2014/main" id="{5AB07261-F080-4687-8A88-957D1B88912C}"/>
              </a:ext>
            </a:extLst>
          </p:cNvPr>
          <p:cNvPicPr>
            <a:picLocks noChangeAspect="1"/>
          </p:cNvPicPr>
          <p:nvPr/>
        </p:nvPicPr>
        <p:blipFill>
          <a:blip r:embed="rId12"/>
          <a:stretch>
            <a:fillRect/>
          </a:stretch>
        </p:blipFill>
        <p:spPr>
          <a:xfrm>
            <a:off x="537600" y="5184433"/>
            <a:ext cx="6322100" cy="609653"/>
          </a:xfrm>
          <a:prstGeom prst="rect">
            <a:avLst/>
          </a:prstGeom>
        </p:spPr>
      </p:pic>
      <p:pic>
        <p:nvPicPr>
          <p:cNvPr id="59" name="Picture 58">
            <a:extLst>
              <a:ext uri="{FF2B5EF4-FFF2-40B4-BE49-F238E27FC236}">
                <a16:creationId xmlns:a16="http://schemas.microsoft.com/office/drawing/2014/main" id="{749A32A3-E0BC-47F9-B24F-11B30FBBE4B5}"/>
              </a:ext>
            </a:extLst>
          </p:cNvPr>
          <p:cNvPicPr>
            <a:picLocks noChangeAspect="1"/>
          </p:cNvPicPr>
          <p:nvPr/>
        </p:nvPicPr>
        <p:blipFill>
          <a:blip r:embed="rId13"/>
          <a:stretch>
            <a:fillRect/>
          </a:stretch>
        </p:blipFill>
        <p:spPr>
          <a:xfrm>
            <a:off x="537600" y="5848086"/>
            <a:ext cx="5913633" cy="292633"/>
          </a:xfrm>
          <a:prstGeom prst="rect">
            <a:avLst/>
          </a:prstGeom>
        </p:spPr>
      </p:pic>
      <p:pic>
        <p:nvPicPr>
          <p:cNvPr id="61" name="Picture 60">
            <a:extLst>
              <a:ext uri="{FF2B5EF4-FFF2-40B4-BE49-F238E27FC236}">
                <a16:creationId xmlns:a16="http://schemas.microsoft.com/office/drawing/2014/main" id="{5924E9EA-977A-4A01-AE5A-D3057A1291B0}"/>
              </a:ext>
            </a:extLst>
          </p:cNvPr>
          <p:cNvPicPr>
            <a:picLocks noChangeAspect="1"/>
          </p:cNvPicPr>
          <p:nvPr/>
        </p:nvPicPr>
        <p:blipFill>
          <a:blip r:embed="rId14"/>
          <a:stretch>
            <a:fillRect/>
          </a:stretch>
        </p:blipFill>
        <p:spPr>
          <a:xfrm>
            <a:off x="792806" y="6168743"/>
            <a:ext cx="5913633" cy="768163"/>
          </a:xfrm>
          <a:prstGeom prst="rect">
            <a:avLst/>
          </a:prstGeom>
        </p:spPr>
      </p:pic>
      <p:pic>
        <p:nvPicPr>
          <p:cNvPr id="63" name="Picture 62">
            <a:extLst>
              <a:ext uri="{FF2B5EF4-FFF2-40B4-BE49-F238E27FC236}">
                <a16:creationId xmlns:a16="http://schemas.microsoft.com/office/drawing/2014/main" id="{7C44766E-0FB7-4FA7-B31A-75551C138F3E}"/>
              </a:ext>
            </a:extLst>
          </p:cNvPr>
          <p:cNvPicPr>
            <a:picLocks noChangeAspect="1"/>
          </p:cNvPicPr>
          <p:nvPr/>
        </p:nvPicPr>
        <p:blipFill>
          <a:blip r:embed="rId15"/>
          <a:stretch>
            <a:fillRect/>
          </a:stretch>
        </p:blipFill>
        <p:spPr>
          <a:xfrm>
            <a:off x="790924" y="6968035"/>
            <a:ext cx="5913633" cy="451143"/>
          </a:xfrm>
          <a:prstGeom prst="rect">
            <a:avLst/>
          </a:prstGeom>
        </p:spPr>
      </p:pic>
      <p:pic>
        <p:nvPicPr>
          <p:cNvPr id="67" name="Picture 66">
            <a:extLst>
              <a:ext uri="{FF2B5EF4-FFF2-40B4-BE49-F238E27FC236}">
                <a16:creationId xmlns:a16="http://schemas.microsoft.com/office/drawing/2014/main" id="{36405248-0441-4AA4-91CF-50751D366020}"/>
              </a:ext>
            </a:extLst>
          </p:cNvPr>
          <p:cNvPicPr>
            <a:picLocks noChangeAspect="1"/>
          </p:cNvPicPr>
          <p:nvPr/>
        </p:nvPicPr>
        <p:blipFill>
          <a:blip r:embed="rId16"/>
          <a:stretch>
            <a:fillRect/>
          </a:stretch>
        </p:blipFill>
        <p:spPr>
          <a:xfrm>
            <a:off x="537600" y="7450307"/>
            <a:ext cx="6602540" cy="292633"/>
          </a:xfrm>
          <a:prstGeom prst="rect">
            <a:avLst/>
          </a:prstGeom>
        </p:spPr>
      </p:pic>
      <p:pic>
        <p:nvPicPr>
          <p:cNvPr id="69" name="Picture 68">
            <a:extLst>
              <a:ext uri="{FF2B5EF4-FFF2-40B4-BE49-F238E27FC236}">
                <a16:creationId xmlns:a16="http://schemas.microsoft.com/office/drawing/2014/main" id="{E8EEAEDF-8B77-438C-93D2-9BD897464AFC}"/>
              </a:ext>
            </a:extLst>
          </p:cNvPr>
          <p:cNvPicPr>
            <a:picLocks noChangeAspect="1"/>
          </p:cNvPicPr>
          <p:nvPr/>
        </p:nvPicPr>
        <p:blipFill>
          <a:blip r:embed="rId17"/>
          <a:stretch>
            <a:fillRect/>
          </a:stretch>
        </p:blipFill>
        <p:spPr>
          <a:xfrm>
            <a:off x="790924" y="7774069"/>
            <a:ext cx="5913633" cy="609653"/>
          </a:xfrm>
          <a:prstGeom prst="rect">
            <a:avLst/>
          </a:prstGeom>
        </p:spPr>
      </p:pic>
      <p:pic>
        <p:nvPicPr>
          <p:cNvPr id="71" name="Picture 70">
            <a:extLst>
              <a:ext uri="{FF2B5EF4-FFF2-40B4-BE49-F238E27FC236}">
                <a16:creationId xmlns:a16="http://schemas.microsoft.com/office/drawing/2014/main" id="{A5E2337F-9BC2-4544-B855-0564A137623F}"/>
              </a:ext>
            </a:extLst>
          </p:cNvPr>
          <p:cNvPicPr>
            <a:picLocks noChangeAspect="1"/>
          </p:cNvPicPr>
          <p:nvPr/>
        </p:nvPicPr>
        <p:blipFill>
          <a:blip r:embed="rId18"/>
          <a:stretch>
            <a:fillRect/>
          </a:stretch>
        </p:blipFill>
        <p:spPr>
          <a:xfrm>
            <a:off x="790924" y="8414851"/>
            <a:ext cx="5913633" cy="451143"/>
          </a:xfrm>
          <a:prstGeom prst="rect">
            <a:avLst/>
          </a:prstGeom>
        </p:spPr>
      </p:pic>
      <p:pic>
        <p:nvPicPr>
          <p:cNvPr id="73" name="Picture 72">
            <a:extLst>
              <a:ext uri="{FF2B5EF4-FFF2-40B4-BE49-F238E27FC236}">
                <a16:creationId xmlns:a16="http://schemas.microsoft.com/office/drawing/2014/main" id="{2F90D0D3-DEC2-4116-B995-EC67F8C1C2E9}"/>
              </a:ext>
            </a:extLst>
          </p:cNvPr>
          <p:cNvPicPr>
            <a:picLocks noChangeAspect="1"/>
          </p:cNvPicPr>
          <p:nvPr/>
        </p:nvPicPr>
        <p:blipFill>
          <a:blip r:embed="rId19"/>
          <a:stretch>
            <a:fillRect/>
          </a:stretch>
        </p:blipFill>
        <p:spPr>
          <a:xfrm>
            <a:off x="790924" y="8909259"/>
            <a:ext cx="5913633" cy="286537"/>
          </a:xfrm>
          <a:prstGeom prst="rect">
            <a:avLst/>
          </a:prstGeom>
        </p:spPr>
      </p:pic>
    </p:spTree>
    <p:extLst>
      <p:ext uri="{BB962C8B-B14F-4D97-AF65-F5344CB8AC3E}">
        <p14:creationId xmlns:p14="http://schemas.microsoft.com/office/powerpoint/2010/main" val="3976854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A6FEB7-729F-4EAF-8F5D-D6EC3CF2A830}"/>
              </a:ext>
            </a:extLst>
          </p:cNvPr>
          <p:cNvPicPr>
            <a:picLocks noChangeAspect="1"/>
          </p:cNvPicPr>
          <p:nvPr/>
        </p:nvPicPr>
        <p:blipFill>
          <a:blip r:embed="rId2"/>
          <a:stretch>
            <a:fillRect/>
          </a:stretch>
        </p:blipFill>
        <p:spPr>
          <a:xfrm>
            <a:off x="498659" y="176679"/>
            <a:ext cx="1816765" cy="536494"/>
          </a:xfrm>
          <a:prstGeom prst="rect">
            <a:avLst/>
          </a:prstGeom>
        </p:spPr>
      </p:pic>
      <p:pic>
        <p:nvPicPr>
          <p:cNvPr id="21" name="Picture 20">
            <a:extLst>
              <a:ext uri="{FF2B5EF4-FFF2-40B4-BE49-F238E27FC236}">
                <a16:creationId xmlns:a16="http://schemas.microsoft.com/office/drawing/2014/main" id="{1DAA5973-F0AD-49B4-A41C-2C340BB6AFA2}"/>
              </a:ext>
            </a:extLst>
          </p:cNvPr>
          <p:cNvPicPr>
            <a:picLocks noChangeAspect="1"/>
          </p:cNvPicPr>
          <p:nvPr/>
        </p:nvPicPr>
        <p:blipFill>
          <a:blip r:embed="rId3"/>
          <a:stretch>
            <a:fillRect/>
          </a:stretch>
        </p:blipFill>
        <p:spPr>
          <a:xfrm>
            <a:off x="550849" y="577677"/>
            <a:ext cx="1963082" cy="335309"/>
          </a:xfrm>
          <a:prstGeom prst="rect">
            <a:avLst/>
          </a:prstGeom>
        </p:spPr>
      </p:pic>
      <p:pic>
        <p:nvPicPr>
          <p:cNvPr id="23" name="Picture 22">
            <a:extLst>
              <a:ext uri="{FF2B5EF4-FFF2-40B4-BE49-F238E27FC236}">
                <a16:creationId xmlns:a16="http://schemas.microsoft.com/office/drawing/2014/main" id="{C5CC73E3-5159-4DDE-A017-5188FECB065C}"/>
              </a:ext>
            </a:extLst>
          </p:cNvPr>
          <p:cNvPicPr>
            <a:picLocks noChangeAspect="1"/>
          </p:cNvPicPr>
          <p:nvPr/>
        </p:nvPicPr>
        <p:blipFill>
          <a:blip r:embed="rId4"/>
          <a:stretch>
            <a:fillRect/>
          </a:stretch>
        </p:blipFill>
        <p:spPr>
          <a:xfrm>
            <a:off x="563264" y="919814"/>
            <a:ext cx="5913633" cy="451143"/>
          </a:xfrm>
          <a:prstGeom prst="rect">
            <a:avLst/>
          </a:prstGeom>
        </p:spPr>
      </p:pic>
      <p:pic>
        <p:nvPicPr>
          <p:cNvPr id="26" name="Picture 25">
            <a:extLst>
              <a:ext uri="{FF2B5EF4-FFF2-40B4-BE49-F238E27FC236}">
                <a16:creationId xmlns:a16="http://schemas.microsoft.com/office/drawing/2014/main" id="{40FEAEC0-659D-4C2D-B4D3-4B1B7F049E80}"/>
              </a:ext>
            </a:extLst>
          </p:cNvPr>
          <p:cNvPicPr>
            <a:picLocks noChangeAspect="1"/>
          </p:cNvPicPr>
          <p:nvPr/>
        </p:nvPicPr>
        <p:blipFill>
          <a:blip r:embed="rId5"/>
          <a:stretch>
            <a:fillRect/>
          </a:stretch>
        </p:blipFill>
        <p:spPr>
          <a:xfrm>
            <a:off x="563264" y="1405847"/>
            <a:ext cx="5913633" cy="445047"/>
          </a:xfrm>
          <a:prstGeom prst="rect">
            <a:avLst/>
          </a:prstGeom>
        </p:spPr>
      </p:pic>
      <p:pic>
        <p:nvPicPr>
          <p:cNvPr id="28" name="Picture 27">
            <a:extLst>
              <a:ext uri="{FF2B5EF4-FFF2-40B4-BE49-F238E27FC236}">
                <a16:creationId xmlns:a16="http://schemas.microsoft.com/office/drawing/2014/main" id="{87F8145B-51BF-4E01-B569-8AD8CD425568}"/>
              </a:ext>
            </a:extLst>
          </p:cNvPr>
          <p:cNvPicPr>
            <a:picLocks noChangeAspect="1"/>
          </p:cNvPicPr>
          <p:nvPr/>
        </p:nvPicPr>
        <p:blipFill>
          <a:blip r:embed="rId6"/>
          <a:stretch>
            <a:fillRect/>
          </a:stretch>
        </p:blipFill>
        <p:spPr>
          <a:xfrm>
            <a:off x="561382" y="1909292"/>
            <a:ext cx="5913633" cy="451143"/>
          </a:xfrm>
          <a:prstGeom prst="rect">
            <a:avLst/>
          </a:prstGeom>
        </p:spPr>
      </p:pic>
      <p:pic>
        <p:nvPicPr>
          <p:cNvPr id="30" name="Picture 29">
            <a:extLst>
              <a:ext uri="{FF2B5EF4-FFF2-40B4-BE49-F238E27FC236}">
                <a16:creationId xmlns:a16="http://schemas.microsoft.com/office/drawing/2014/main" id="{BD6C5A22-436D-4DEB-9B3E-B7E006A81755}"/>
              </a:ext>
            </a:extLst>
          </p:cNvPr>
          <p:cNvPicPr>
            <a:picLocks noChangeAspect="1"/>
          </p:cNvPicPr>
          <p:nvPr/>
        </p:nvPicPr>
        <p:blipFill>
          <a:blip r:embed="rId7"/>
          <a:stretch>
            <a:fillRect/>
          </a:stretch>
        </p:blipFill>
        <p:spPr>
          <a:xfrm>
            <a:off x="537714" y="2371197"/>
            <a:ext cx="5938019" cy="768163"/>
          </a:xfrm>
          <a:prstGeom prst="rect">
            <a:avLst/>
          </a:prstGeom>
        </p:spPr>
      </p:pic>
      <p:pic>
        <p:nvPicPr>
          <p:cNvPr id="33" name="Picture 32">
            <a:extLst>
              <a:ext uri="{FF2B5EF4-FFF2-40B4-BE49-F238E27FC236}">
                <a16:creationId xmlns:a16="http://schemas.microsoft.com/office/drawing/2014/main" id="{7C0DF69F-04AA-4CE1-AF5A-D49130646083}"/>
              </a:ext>
            </a:extLst>
          </p:cNvPr>
          <p:cNvPicPr>
            <a:picLocks noChangeAspect="1"/>
          </p:cNvPicPr>
          <p:nvPr/>
        </p:nvPicPr>
        <p:blipFill>
          <a:blip r:embed="rId8"/>
          <a:stretch>
            <a:fillRect/>
          </a:stretch>
        </p:blipFill>
        <p:spPr>
          <a:xfrm>
            <a:off x="561381" y="3194044"/>
            <a:ext cx="5913633" cy="609653"/>
          </a:xfrm>
          <a:prstGeom prst="rect">
            <a:avLst/>
          </a:prstGeom>
        </p:spPr>
      </p:pic>
      <p:pic>
        <p:nvPicPr>
          <p:cNvPr id="35" name="Picture 34">
            <a:extLst>
              <a:ext uri="{FF2B5EF4-FFF2-40B4-BE49-F238E27FC236}">
                <a16:creationId xmlns:a16="http://schemas.microsoft.com/office/drawing/2014/main" id="{D7AC4FE8-012A-4B72-9113-E96815B8C1E5}"/>
              </a:ext>
            </a:extLst>
          </p:cNvPr>
          <p:cNvPicPr>
            <a:picLocks noChangeAspect="1"/>
          </p:cNvPicPr>
          <p:nvPr/>
        </p:nvPicPr>
        <p:blipFill>
          <a:blip r:embed="rId9"/>
          <a:stretch>
            <a:fillRect/>
          </a:stretch>
        </p:blipFill>
        <p:spPr>
          <a:xfrm>
            <a:off x="550849" y="3861793"/>
            <a:ext cx="865707" cy="341406"/>
          </a:xfrm>
          <a:prstGeom prst="rect">
            <a:avLst/>
          </a:prstGeom>
        </p:spPr>
      </p:pic>
      <p:pic>
        <p:nvPicPr>
          <p:cNvPr id="37" name="Picture 36">
            <a:extLst>
              <a:ext uri="{FF2B5EF4-FFF2-40B4-BE49-F238E27FC236}">
                <a16:creationId xmlns:a16="http://schemas.microsoft.com/office/drawing/2014/main" id="{949C3F0A-FF78-4F01-ABAD-EF599EC82ABB}"/>
              </a:ext>
            </a:extLst>
          </p:cNvPr>
          <p:cNvPicPr>
            <a:picLocks noChangeAspect="1"/>
          </p:cNvPicPr>
          <p:nvPr/>
        </p:nvPicPr>
        <p:blipFill>
          <a:blip r:embed="rId10"/>
          <a:stretch>
            <a:fillRect/>
          </a:stretch>
        </p:blipFill>
        <p:spPr>
          <a:xfrm>
            <a:off x="561381" y="4141375"/>
            <a:ext cx="5913633" cy="286537"/>
          </a:xfrm>
          <a:prstGeom prst="rect">
            <a:avLst/>
          </a:prstGeom>
        </p:spPr>
      </p:pic>
      <p:pic>
        <p:nvPicPr>
          <p:cNvPr id="39" name="Picture 38">
            <a:extLst>
              <a:ext uri="{FF2B5EF4-FFF2-40B4-BE49-F238E27FC236}">
                <a16:creationId xmlns:a16="http://schemas.microsoft.com/office/drawing/2014/main" id="{E9F47094-26CB-4DC3-9C2B-DFF1DD6E73E9}"/>
              </a:ext>
            </a:extLst>
          </p:cNvPr>
          <p:cNvPicPr>
            <a:picLocks noChangeAspect="1"/>
          </p:cNvPicPr>
          <p:nvPr/>
        </p:nvPicPr>
        <p:blipFill>
          <a:blip r:embed="rId11"/>
          <a:stretch>
            <a:fillRect/>
          </a:stretch>
        </p:blipFill>
        <p:spPr>
          <a:xfrm>
            <a:off x="756905" y="4397608"/>
            <a:ext cx="6285521" cy="286537"/>
          </a:xfrm>
          <a:prstGeom prst="rect">
            <a:avLst/>
          </a:prstGeom>
        </p:spPr>
      </p:pic>
      <p:pic>
        <p:nvPicPr>
          <p:cNvPr id="41" name="Picture 40">
            <a:extLst>
              <a:ext uri="{FF2B5EF4-FFF2-40B4-BE49-F238E27FC236}">
                <a16:creationId xmlns:a16="http://schemas.microsoft.com/office/drawing/2014/main" id="{2A420352-9F8A-4C20-92D8-0CB44F07DBA1}"/>
              </a:ext>
            </a:extLst>
          </p:cNvPr>
          <p:cNvPicPr>
            <a:picLocks noChangeAspect="1"/>
          </p:cNvPicPr>
          <p:nvPr/>
        </p:nvPicPr>
        <p:blipFill>
          <a:blip r:embed="rId12"/>
          <a:stretch>
            <a:fillRect/>
          </a:stretch>
        </p:blipFill>
        <p:spPr>
          <a:xfrm>
            <a:off x="756905" y="4721307"/>
            <a:ext cx="5913633" cy="292633"/>
          </a:xfrm>
          <a:prstGeom prst="rect">
            <a:avLst/>
          </a:prstGeom>
        </p:spPr>
      </p:pic>
      <p:pic>
        <p:nvPicPr>
          <p:cNvPr id="43" name="Picture 42">
            <a:extLst>
              <a:ext uri="{FF2B5EF4-FFF2-40B4-BE49-F238E27FC236}">
                <a16:creationId xmlns:a16="http://schemas.microsoft.com/office/drawing/2014/main" id="{26406E9D-94FA-4209-A8A0-2A0309E20C00}"/>
              </a:ext>
            </a:extLst>
          </p:cNvPr>
          <p:cNvPicPr>
            <a:picLocks noChangeAspect="1"/>
          </p:cNvPicPr>
          <p:nvPr/>
        </p:nvPicPr>
        <p:blipFill>
          <a:blip r:embed="rId13"/>
          <a:stretch>
            <a:fillRect/>
          </a:stretch>
        </p:blipFill>
        <p:spPr>
          <a:xfrm>
            <a:off x="756905" y="5020194"/>
            <a:ext cx="5913633" cy="292633"/>
          </a:xfrm>
          <a:prstGeom prst="rect">
            <a:avLst/>
          </a:prstGeom>
        </p:spPr>
      </p:pic>
      <p:pic>
        <p:nvPicPr>
          <p:cNvPr id="45" name="Picture 44">
            <a:extLst>
              <a:ext uri="{FF2B5EF4-FFF2-40B4-BE49-F238E27FC236}">
                <a16:creationId xmlns:a16="http://schemas.microsoft.com/office/drawing/2014/main" id="{818EE694-31C1-4683-A10A-EE29748F1631}"/>
              </a:ext>
            </a:extLst>
          </p:cNvPr>
          <p:cNvPicPr>
            <a:picLocks noChangeAspect="1"/>
          </p:cNvPicPr>
          <p:nvPr/>
        </p:nvPicPr>
        <p:blipFill>
          <a:blip r:embed="rId14"/>
          <a:stretch>
            <a:fillRect/>
          </a:stretch>
        </p:blipFill>
        <p:spPr>
          <a:xfrm>
            <a:off x="561381" y="5323738"/>
            <a:ext cx="5913633" cy="609653"/>
          </a:xfrm>
          <a:prstGeom prst="rect">
            <a:avLst/>
          </a:prstGeom>
        </p:spPr>
      </p:pic>
      <p:pic>
        <p:nvPicPr>
          <p:cNvPr id="48" name="Picture 47">
            <a:extLst>
              <a:ext uri="{FF2B5EF4-FFF2-40B4-BE49-F238E27FC236}">
                <a16:creationId xmlns:a16="http://schemas.microsoft.com/office/drawing/2014/main" id="{4EE84790-4D75-406B-9276-3161B9B860FF}"/>
              </a:ext>
            </a:extLst>
          </p:cNvPr>
          <p:cNvPicPr>
            <a:picLocks noChangeAspect="1"/>
          </p:cNvPicPr>
          <p:nvPr/>
        </p:nvPicPr>
        <p:blipFill>
          <a:blip r:embed="rId15"/>
          <a:stretch>
            <a:fillRect/>
          </a:stretch>
        </p:blipFill>
        <p:spPr>
          <a:xfrm>
            <a:off x="561380" y="5967136"/>
            <a:ext cx="5913633" cy="451143"/>
          </a:xfrm>
          <a:prstGeom prst="rect">
            <a:avLst/>
          </a:prstGeom>
        </p:spPr>
      </p:pic>
      <p:pic>
        <p:nvPicPr>
          <p:cNvPr id="51" name="Picture 50">
            <a:extLst>
              <a:ext uri="{FF2B5EF4-FFF2-40B4-BE49-F238E27FC236}">
                <a16:creationId xmlns:a16="http://schemas.microsoft.com/office/drawing/2014/main" id="{C158B371-B0E4-4A31-991D-6002034470BB}"/>
              </a:ext>
            </a:extLst>
          </p:cNvPr>
          <p:cNvPicPr>
            <a:picLocks noChangeAspect="1"/>
          </p:cNvPicPr>
          <p:nvPr/>
        </p:nvPicPr>
        <p:blipFill>
          <a:blip r:embed="rId16"/>
          <a:stretch>
            <a:fillRect/>
          </a:stretch>
        </p:blipFill>
        <p:spPr>
          <a:xfrm>
            <a:off x="537714" y="6432438"/>
            <a:ext cx="5907536" cy="609653"/>
          </a:xfrm>
          <a:prstGeom prst="rect">
            <a:avLst/>
          </a:prstGeom>
        </p:spPr>
      </p:pic>
      <p:pic>
        <p:nvPicPr>
          <p:cNvPr id="53" name="Picture 52">
            <a:extLst>
              <a:ext uri="{FF2B5EF4-FFF2-40B4-BE49-F238E27FC236}">
                <a16:creationId xmlns:a16="http://schemas.microsoft.com/office/drawing/2014/main" id="{1E667B0B-3A8F-4564-B1D4-D87F60DEFF66}"/>
              </a:ext>
            </a:extLst>
          </p:cNvPr>
          <p:cNvPicPr>
            <a:picLocks noChangeAspect="1"/>
          </p:cNvPicPr>
          <p:nvPr/>
        </p:nvPicPr>
        <p:blipFill>
          <a:blip r:embed="rId17"/>
          <a:stretch>
            <a:fillRect/>
          </a:stretch>
        </p:blipFill>
        <p:spPr>
          <a:xfrm>
            <a:off x="537714" y="7076877"/>
            <a:ext cx="5907536" cy="609653"/>
          </a:xfrm>
          <a:prstGeom prst="rect">
            <a:avLst/>
          </a:prstGeom>
        </p:spPr>
      </p:pic>
      <p:pic>
        <p:nvPicPr>
          <p:cNvPr id="55" name="Picture 54">
            <a:extLst>
              <a:ext uri="{FF2B5EF4-FFF2-40B4-BE49-F238E27FC236}">
                <a16:creationId xmlns:a16="http://schemas.microsoft.com/office/drawing/2014/main" id="{6CC207E1-4E63-44FB-8A4D-F0C0060C74C2}"/>
              </a:ext>
            </a:extLst>
          </p:cNvPr>
          <p:cNvPicPr>
            <a:picLocks noChangeAspect="1"/>
          </p:cNvPicPr>
          <p:nvPr/>
        </p:nvPicPr>
        <p:blipFill>
          <a:blip r:embed="rId18"/>
          <a:stretch>
            <a:fillRect/>
          </a:stretch>
        </p:blipFill>
        <p:spPr>
          <a:xfrm>
            <a:off x="515521" y="7739775"/>
            <a:ext cx="5913633" cy="286537"/>
          </a:xfrm>
          <a:prstGeom prst="rect">
            <a:avLst/>
          </a:prstGeom>
        </p:spPr>
      </p:pic>
      <p:pic>
        <p:nvPicPr>
          <p:cNvPr id="57" name="Picture 56">
            <a:extLst>
              <a:ext uri="{FF2B5EF4-FFF2-40B4-BE49-F238E27FC236}">
                <a16:creationId xmlns:a16="http://schemas.microsoft.com/office/drawing/2014/main" id="{80F860EC-6F87-40A9-BCE1-5E98C66E6C46}"/>
              </a:ext>
            </a:extLst>
          </p:cNvPr>
          <p:cNvPicPr>
            <a:picLocks noChangeAspect="1"/>
          </p:cNvPicPr>
          <p:nvPr/>
        </p:nvPicPr>
        <p:blipFill>
          <a:blip r:embed="rId19"/>
          <a:stretch>
            <a:fillRect/>
          </a:stretch>
        </p:blipFill>
        <p:spPr>
          <a:xfrm>
            <a:off x="537714" y="8052529"/>
            <a:ext cx="5913633" cy="451143"/>
          </a:xfrm>
          <a:prstGeom prst="rect">
            <a:avLst/>
          </a:prstGeom>
        </p:spPr>
      </p:pic>
      <p:pic>
        <p:nvPicPr>
          <p:cNvPr id="59" name="Picture 58">
            <a:extLst>
              <a:ext uri="{FF2B5EF4-FFF2-40B4-BE49-F238E27FC236}">
                <a16:creationId xmlns:a16="http://schemas.microsoft.com/office/drawing/2014/main" id="{67B771DD-B2A1-46FF-957D-94B1645467C9}"/>
              </a:ext>
            </a:extLst>
          </p:cNvPr>
          <p:cNvPicPr>
            <a:picLocks noChangeAspect="1"/>
          </p:cNvPicPr>
          <p:nvPr/>
        </p:nvPicPr>
        <p:blipFill>
          <a:blip r:embed="rId20"/>
          <a:stretch>
            <a:fillRect/>
          </a:stretch>
        </p:blipFill>
        <p:spPr>
          <a:xfrm>
            <a:off x="537714" y="8537942"/>
            <a:ext cx="5907536" cy="286537"/>
          </a:xfrm>
          <a:prstGeom prst="rect">
            <a:avLst/>
          </a:prstGeom>
        </p:spPr>
      </p:pic>
      <p:pic>
        <p:nvPicPr>
          <p:cNvPr id="61" name="Picture 60">
            <a:extLst>
              <a:ext uri="{FF2B5EF4-FFF2-40B4-BE49-F238E27FC236}">
                <a16:creationId xmlns:a16="http://schemas.microsoft.com/office/drawing/2014/main" id="{971777F4-B926-4F2F-AB6D-FF2ABDB9E83B}"/>
              </a:ext>
            </a:extLst>
          </p:cNvPr>
          <p:cNvPicPr>
            <a:picLocks noChangeAspect="1"/>
          </p:cNvPicPr>
          <p:nvPr/>
        </p:nvPicPr>
        <p:blipFill>
          <a:blip r:embed="rId21"/>
          <a:stretch>
            <a:fillRect/>
          </a:stretch>
        </p:blipFill>
        <p:spPr>
          <a:xfrm>
            <a:off x="521618" y="8867325"/>
            <a:ext cx="5907536" cy="451143"/>
          </a:xfrm>
          <a:prstGeom prst="rect">
            <a:avLst/>
          </a:prstGeom>
        </p:spPr>
      </p:pic>
    </p:spTree>
    <p:extLst>
      <p:ext uri="{BB962C8B-B14F-4D97-AF65-F5344CB8AC3E}">
        <p14:creationId xmlns:p14="http://schemas.microsoft.com/office/powerpoint/2010/main" val="23599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5CC7FD-F959-416A-AF97-80D558AE9BA0}"/>
              </a:ext>
            </a:extLst>
          </p:cNvPr>
          <p:cNvPicPr>
            <a:picLocks noChangeAspect="1"/>
          </p:cNvPicPr>
          <p:nvPr/>
        </p:nvPicPr>
        <p:blipFill>
          <a:blip r:embed="rId2"/>
          <a:stretch>
            <a:fillRect/>
          </a:stretch>
        </p:blipFill>
        <p:spPr>
          <a:xfrm>
            <a:off x="468597" y="259431"/>
            <a:ext cx="1816765" cy="542591"/>
          </a:xfrm>
          <a:prstGeom prst="rect">
            <a:avLst/>
          </a:prstGeom>
        </p:spPr>
      </p:pic>
      <p:pic>
        <p:nvPicPr>
          <p:cNvPr id="9" name="Picture 8">
            <a:extLst>
              <a:ext uri="{FF2B5EF4-FFF2-40B4-BE49-F238E27FC236}">
                <a16:creationId xmlns:a16="http://schemas.microsoft.com/office/drawing/2014/main" id="{2A420CB9-EA61-4C34-9A19-410CAD7FDB04}"/>
              </a:ext>
            </a:extLst>
          </p:cNvPr>
          <p:cNvPicPr>
            <a:picLocks noChangeAspect="1"/>
          </p:cNvPicPr>
          <p:nvPr/>
        </p:nvPicPr>
        <p:blipFill>
          <a:blip r:embed="rId3"/>
          <a:stretch>
            <a:fillRect/>
          </a:stretch>
        </p:blipFill>
        <p:spPr>
          <a:xfrm>
            <a:off x="550851" y="736662"/>
            <a:ext cx="1853345" cy="341406"/>
          </a:xfrm>
          <a:prstGeom prst="rect">
            <a:avLst/>
          </a:prstGeom>
        </p:spPr>
      </p:pic>
      <p:pic>
        <p:nvPicPr>
          <p:cNvPr id="11" name="Picture 10">
            <a:extLst>
              <a:ext uri="{FF2B5EF4-FFF2-40B4-BE49-F238E27FC236}">
                <a16:creationId xmlns:a16="http://schemas.microsoft.com/office/drawing/2014/main" id="{1CB54668-7E3A-4BF2-8E3B-B9F9FC7019F6}"/>
              </a:ext>
            </a:extLst>
          </p:cNvPr>
          <p:cNvPicPr>
            <a:picLocks noChangeAspect="1"/>
          </p:cNvPicPr>
          <p:nvPr/>
        </p:nvPicPr>
        <p:blipFill>
          <a:blip r:embed="rId4"/>
          <a:stretch>
            <a:fillRect/>
          </a:stretch>
        </p:blipFill>
        <p:spPr>
          <a:xfrm>
            <a:off x="548969" y="1114647"/>
            <a:ext cx="5913633" cy="609653"/>
          </a:xfrm>
          <a:prstGeom prst="rect">
            <a:avLst/>
          </a:prstGeom>
        </p:spPr>
      </p:pic>
      <p:pic>
        <p:nvPicPr>
          <p:cNvPr id="13" name="Picture 12">
            <a:extLst>
              <a:ext uri="{FF2B5EF4-FFF2-40B4-BE49-F238E27FC236}">
                <a16:creationId xmlns:a16="http://schemas.microsoft.com/office/drawing/2014/main" id="{0325FC54-A2DB-4F36-B573-7A68988E7D24}"/>
              </a:ext>
            </a:extLst>
          </p:cNvPr>
          <p:cNvPicPr>
            <a:picLocks noChangeAspect="1"/>
          </p:cNvPicPr>
          <p:nvPr/>
        </p:nvPicPr>
        <p:blipFill>
          <a:blip r:embed="rId5"/>
          <a:stretch>
            <a:fillRect/>
          </a:stretch>
        </p:blipFill>
        <p:spPr>
          <a:xfrm>
            <a:off x="548968" y="1758319"/>
            <a:ext cx="5913633" cy="609653"/>
          </a:xfrm>
          <a:prstGeom prst="rect">
            <a:avLst/>
          </a:prstGeom>
        </p:spPr>
      </p:pic>
      <p:pic>
        <p:nvPicPr>
          <p:cNvPr id="15" name="Picture 14">
            <a:extLst>
              <a:ext uri="{FF2B5EF4-FFF2-40B4-BE49-F238E27FC236}">
                <a16:creationId xmlns:a16="http://schemas.microsoft.com/office/drawing/2014/main" id="{8F077F59-EEE1-43DE-AEF6-15751C7F85F0}"/>
              </a:ext>
            </a:extLst>
          </p:cNvPr>
          <p:cNvPicPr>
            <a:picLocks noChangeAspect="1"/>
          </p:cNvPicPr>
          <p:nvPr/>
        </p:nvPicPr>
        <p:blipFill>
          <a:blip r:embed="rId6"/>
          <a:stretch>
            <a:fillRect/>
          </a:stretch>
        </p:blipFill>
        <p:spPr>
          <a:xfrm>
            <a:off x="548967" y="2401991"/>
            <a:ext cx="5913633" cy="451143"/>
          </a:xfrm>
          <a:prstGeom prst="rect">
            <a:avLst/>
          </a:prstGeom>
        </p:spPr>
      </p:pic>
      <p:pic>
        <p:nvPicPr>
          <p:cNvPr id="17" name="Picture 16">
            <a:extLst>
              <a:ext uri="{FF2B5EF4-FFF2-40B4-BE49-F238E27FC236}">
                <a16:creationId xmlns:a16="http://schemas.microsoft.com/office/drawing/2014/main" id="{D398A700-27B5-4D53-8D8E-69C44FEF2C33}"/>
              </a:ext>
            </a:extLst>
          </p:cNvPr>
          <p:cNvPicPr>
            <a:picLocks noChangeAspect="1"/>
          </p:cNvPicPr>
          <p:nvPr/>
        </p:nvPicPr>
        <p:blipFill>
          <a:blip r:embed="rId7"/>
          <a:stretch>
            <a:fillRect/>
          </a:stretch>
        </p:blipFill>
        <p:spPr>
          <a:xfrm>
            <a:off x="553706" y="2887153"/>
            <a:ext cx="5913633" cy="768163"/>
          </a:xfrm>
          <a:prstGeom prst="rect">
            <a:avLst/>
          </a:prstGeom>
        </p:spPr>
      </p:pic>
    </p:spTree>
    <p:extLst>
      <p:ext uri="{BB962C8B-B14F-4D97-AF65-F5344CB8AC3E}">
        <p14:creationId xmlns:p14="http://schemas.microsoft.com/office/powerpoint/2010/main" val="2225750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960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22" name="Rectangle 12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489204" y="993986"/>
            <a:ext cx="6336792" cy="7565748"/>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115" name="Picture 114">
            <a:extLst>
              <a:ext uri="{FF2B5EF4-FFF2-40B4-BE49-F238E27FC236}">
                <a16:creationId xmlns:a16="http://schemas.microsoft.com/office/drawing/2014/main" id="{774B58A1-3C2B-4066-8C0F-12A88204859A}"/>
              </a:ext>
            </a:extLst>
          </p:cNvPr>
          <p:cNvPicPr>
            <a:picLocks noChangeAspect="1"/>
          </p:cNvPicPr>
          <p:nvPr/>
        </p:nvPicPr>
        <p:blipFill rotWithShape="1">
          <a:blip r:embed="rId2"/>
          <a:srcRect r="1" b="10482"/>
          <a:stretch/>
        </p:blipFill>
        <p:spPr>
          <a:xfrm rot="21480000">
            <a:off x="683154" y="1213983"/>
            <a:ext cx="5949796" cy="7149242"/>
          </a:xfrm>
          <a:prstGeom prst="rect">
            <a:avLst/>
          </a:prstGeom>
        </p:spPr>
      </p:pic>
    </p:spTree>
    <p:extLst>
      <p:ext uri="{BB962C8B-B14F-4D97-AF65-F5344CB8AC3E}">
        <p14:creationId xmlns:p14="http://schemas.microsoft.com/office/powerpoint/2010/main" val="116282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385085"/>
            <a:ext cx="1701171" cy="399789"/>
          </a:xfrm>
          <a:prstGeom prst="rect">
            <a:avLst/>
          </a:prstGeom>
          <a:noFill/>
        </p:spPr>
        <p:txBody>
          <a:bodyPr wrap="square" rtlCol="0">
            <a:spAutoFit/>
          </a:bodyPr>
          <a:lstStyle/>
          <a:p>
            <a:r>
              <a:rPr lang="en-US" sz="1998" dirty="0"/>
              <a:t>Standards List:</a:t>
            </a:r>
          </a:p>
        </p:txBody>
      </p:sp>
      <p:sp>
        <p:nvSpPr>
          <p:cNvPr id="47" name="TextBox 46">
            <a:extLst>
              <a:ext uri="{FF2B5EF4-FFF2-40B4-BE49-F238E27FC236}">
                <a16:creationId xmlns:a16="http://schemas.microsoft.com/office/drawing/2014/main" id="{6362D903-7645-41E7-9A14-168B953C08CE}"/>
              </a:ext>
            </a:extLst>
          </p:cNvPr>
          <p:cNvSpPr txBox="1"/>
          <p:nvPr/>
        </p:nvSpPr>
        <p:spPr>
          <a:xfrm>
            <a:off x="532338" y="784874"/>
            <a:ext cx="1536896" cy="286232"/>
          </a:xfrm>
          <a:prstGeom prst="rect">
            <a:avLst/>
          </a:prstGeom>
          <a:noFill/>
        </p:spPr>
        <p:txBody>
          <a:bodyPr wrap="square" rtlCol="0">
            <a:spAutoFit/>
          </a:bodyPr>
          <a:lstStyle/>
          <a:p>
            <a:r>
              <a:rPr lang="en-US" sz="1260" b="1" dirty="0"/>
              <a:t>The Number System</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32337" y="1058947"/>
            <a:ext cx="5911751" cy="577081"/>
          </a:xfrm>
          <a:prstGeom prst="rect">
            <a:avLst/>
          </a:prstGeom>
          <a:noFill/>
        </p:spPr>
        <p:txBody>
          <a:bodyPr wrap="square" rtlCol="0">
            <a:spAutoFit/>
          </a:bodyPr>
          <a:lstStyle/>
          <a:p>
            <a:r>
              <a:rPr lang="en-US" sz="1050" b="1" dirty="0"/>
              <a:t>8.NS.A.1  </a:t>
            </a:r>
            <a:r>
              <a:rPr lang="en-US" sz="1050" dirty="0">
                <a:solidFill>
                  <a:srgbClr val="202020"/>
                </a:solidFill>
              </a:rPr>
              <a:t>Know that numbers that are not rational are called irrational. Understand informally that every number has a decimal expansion; for rational numbers show that the decimal expansion repeats eventually, and convert a decimal expansion which repeats eventually into a rational number.</a:t>
            </a:r>
            <a:endParaRPr lang="en-US" sz="1050" dirty="0"/>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0BBC773-072F-4F88-915C-5CF259BE608C}"/>
                  </a:ext>
                </a:extLst>
              </p:cNvPr>
              <p:cNvSpPr txBox="1"/>
              <p:nvPr/>
            </p:nvSpPr>
            <p:spPr>
              <a:xfrm>
                <a:off x="532334" y="1667591"/>
                <a:ext cx="5911751" cy="415498"/>
              </a:xfrm>
              <a:prstGeom prst="rect">
                <a:avLst/>
              </a:prstGeom>
              <a:noFill/>
            </p:spPr>
            <p:txBody>
              <a:bodyPr wrap="square" rtlCol="0">
                <a:spAutoFit/>
              </a:bodyPr>
              <a:lstStyle/>
              <a:p>
                <a:r>
                  <a:rPr lang="en-US" sz="1050" b="1" dirty="0"/>
                  <a:t>8.NS.A.2  </a:t>
                </a:r>
                <a:r>
                  <a:rPr lang="en-US" sz="1050" dirty="0">
                    <a:solidFill>
                      <a:srgbClr val="202020"/>
                    </a:solidFill>
                  </a:rPr>
                  <a:t>Use rational approximations of irrational numbers to compare the size of irrational numbers, locate them approximately on a number line diagram, and estimate the value of expressions (e.g., </a:t>
                </a:r>
                <a14:m>
                  <m:oMath xmlns:m="http://schemas.openxmlformats.org/officeDocument/2006/math">
                    <m:sSup>
                      <m:sSupPr>
                        <m:ctrlPr>
                          <a:rPr lang="en-US" sz="1050" dirty="0" smtClean="0">
                            <a:solidFill>
                              <a:srgbClr val="202020"/>
                            </a:solidFill>
                            <a:latin typeface="Cambria Math" panose="02040503050406030204" pitchFamily="18" charset="0"/>
                          </a:rPr>
                        </m:ctrlPr>
                      </m:sSupPr>
                      <m:e>
                        <m:r>
                          <a:rPr lang="en-US" sz="1050" i="1" dirty="0" smtClean="0">
                            <a:solidFill>
                              <a:srgbClr val="202020"/>
                            </a:solidFill>
                            <a:latin typeface="Cambria Math" panose="02040503050406030204" pitchFamily="18" charset="0"/>
                          </a:rPr>
                          <m:t>𝜋</m:t>
                        </m:r>
                      </m:e>
                      <m:sup>
                        <m:r>
                          <a:rPr lang="en-US" sz="1050" i="0" dirty="0" smtClean="0">
                            <a:solidFill>
                              <a:srgbClr val="202020"/>
                            </a:solidFill>
                            <a:latin typeface="Cambria Math" panose="02040503050406030204" pitchFamily="18" charset="0"/>
                          </a:rPr>
                          <m:t>2</m:t>
                        </m:r>
                      </m:sup>
                    </m:sSup>
                  </m:oMath>
                </a14:m>
                <a:r>
                  <a:rPr lang="en-US" sz="1050" dirty="0">
                    <a:solidFill>
                      <a:srgbClr val="202020"/>
                    </a:solidFill>
                  </a:rPr>
                  <a:t>). </a:t>
                </a:r>
                <a:endParaRPr lang="en-US" sz="1050" dirty="0"/>
              </a:p>
            </p:txBody>
          </p:sp>
        </mc:Choice>
        <mc:Fallback>
          <p:sp>
            <p:nvSpPr>
              <p:cNvPr id="3" name="TextBox 2">
                <a:extLst>
                  <a:ext uri="{FF2B5EF4-FFF2-40B4-BE49-F238E27FC236}">
                    <a16:creationId xmlns:a16="http://schemas.microsoft.com/office/drawing/2014/main" id="{D0BBC773-072F-4F88-915C-5CF259BE608C}"/>
                  </a:ext>
                </a:extLst>
              </p:cNvPr>
              <p:cNvSpPr txBox="1">
                <a:spLocks noRot="1" noChangeAspect="1" noMove="1" noResize="1" noEditPoints="1" noAdjustHandles="1" noChangeArrowheads="1" noChangeShapeType="1" noTextEdit="1"/>
              </p:cNvSpPr>
              <p:nvPr/>
            </p:nvSpPr>
            <p:spPr>
              <a:xfrm>
                <a:off x="532334" y="1667591"/>
                <a:ext cx="5911751" cy="415498"/>
              </a:xfrm>
              <a:prstGeom prst="rect">
                <a:avLst/>
              </a:prstGeom>
              <a:blipFill>
                <a:blip r:embed="rId2"/>
                <a:stretch>
                  <a:fillRect b="-882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D84BED8-7C66-451E-9CCD-AB7AADE11B46}"/>
              </a:ext>
            </a:extLst>
          </p:cNvPr>
          <p:cNvSpPr txBox="1"/>
          <p:nvPr/>
        </p:nvSpPr>
        <p:spPr>
          <a:xfrm>
            <a:off x="537601" y="2128417"/>
            <a:ext cx="1955151" cy="286232"/>
          </a:xfrm>
          <a:prstGeom prst="rect">
            <a:avLst/>
          </a:prstGeom>
          <a:noFill/>
        </p:spPr>
        <p:txBody>
          <a:bodyPr wrap="square" rtlCol="0">
            <a:spAutoFit/>
          </a:bodyPr>
          <a:lstStyle/>
          <a:p>
            <a:r>
              <a:rPr lang="en-US" sz="1260" b="1" dirty="0"/>
              <a:t>Expressions and Equations</a:t>
            </a:r>
          </a:p>
        </p:txBody>
      </p:sp>
      <p:sp>
        <p:nvSpPr>
          <p:cNvPr id="6" name="TextBox 5">
            <a:extLst>
              <a:ext uri="{FF2B5EF4-FFF2-40B4-BE49-F238E27FC236}">
                <a16:creationId xmlns:a16="http://schemas.microsoft.com/office/drawing/2014/main" id="{0D6EDA65-AC79-4199-A47C-C5B32D3FAB02}"/>
              </a:ext>
            </a:extLst>
          </p:cNvPr>
          <p:cNvSpPr txBox="1"/>
          <p:nvPr/>
        </p:nvSpPr>
        <p:spPr>
          <a:xfrm>
            <a:off x="537600" y="2391033"/>
            <a:ext cx="5911751" cy="415498"/>
          </a:xfrm>
          <a:prstGeom prst="rect">
            <a:avLst/>
          </a:prstGeom>
          <a:noFill/>
        </p:spPr>
        <p:txBody>
          <a:bodyPr wrap="square" rtlCol="0">
            <a:spAutoFit/>
          </a:bodyPr>
          <a:lstStyle/>
          <a:p>
            <a:r>
              <a:rPr lang="en-US" sz="1050" b="1" dirty="0"/>
              <a:t>8.EE.A.1  </a:t>
            </a:r>
            <a:r>
              <a:rPr lang="en-US" sz="1050" dirty="0">
                <a:solidFill>
                  <a:srgbClr val="202020"/>
                </a:solidFill>
              </a:rPr>
              <a:t>Know and apply the properties of integer exponents to generate equivalent numerical expressions.</a:t>
            </a:r>
            <a:endParaRPr lang="en-US" sz="1050" dirty="0"/>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B61BBEA-A8BC-4EDD-BB21-38BD9C3A2B9B}"/>
                  </a:ext>
                </a:extLst>
              </p:cNvPr>
              <p:cNvSpPr txBox="1"/>
              <p:nvPr/>
            </p:nvSpPr>
            <p:spPr>
              <a:xfrm>
                <a:off x="532334" y="2861208"/>
                <a:ext cx="5911751" cy="577081"/>
              </a:xfrm>
              <a:prstGeom prst="rect">
                <a:avLst/>
              </a:prstGeom>
              <a:noFill/>
            </p:spPr>
            <p:txBody>
              <a:bodyPr wrap="square" rtlCol="0">
                <a:spAutoFit/>
              </a:bodyPr>
              <a:lstStyle/>
              <a:p>
                <a:r>
                  <a:rPr lang="en-US" sz="1050" b="1" dirty="0"/>
                  <a:t>8.EE.A.2  </a:t>
                </a:r>
                <a:r>
                  <a:rPr lang="en-US" sz="1050" b="0" i="0" dirty="0">
                    <a:solidFill>
                      <a:srgbClr val="202020"/>
                    </a:solidFill>
                    <a:effectLst/>
                    <a:latin typeface="Lato Light"/>
                  </a:rPr>
                  <a:t>Use square root and cube root symbols to represent solutions to equations of the form </a:t>
                </a:r>
                <a14:m>
                  <m:oMath xmlns:m="http://schemas.openxmlformats.org/officeDocument/2006/math">
                    <m:sSup>
                      <m:sSupPr>
                        <m:ctrlPr>
                          <a:rPr lang="en-US" sz="1050" b="0" i="0" dirty="0" smtClean="0">
                            <a:solidFill>
                              <a:srgbClr val="202020"/>
                            </a:solidFill>
                            <a:effectLst/>
                            <a:latin typeface="Cambria Math" panose="02040503050406030204" pitchFamily="18" charset="0"/>
                          </a:rPr>
                        </m:ctrlPr>
                      </m:sSupPr>
                      <m:e>
                        <m:r>
                          <a:rPr lang="en-US" sz="1050" b="0" i="0" dirty="0" smtClean="0">
                            <a:solidFill>
                              <a:srgbClr val="202020"/>
                            </a:solidFill>
                            <a:effectLst/>
                            <a:latin typeface="Cambria Math" panose="02040503050406030204" pitchFamily="18" charset="0"/>
                          </a:rPr>
                          <m:t>𝑥</m:t>
                        </m:r>
                      </m:e>
                      <m:sup>
                        <m:r>
                          <a:rPr lang="en-US" sz="1050" b="0" i="0" dirty="0" smtClean="0">
                            <a:solidFill>
                              <a:srgbClr val="202020"/>
                            </a:solidFill>
                            <a:effectLst/>
                            <a:latin typeface="Cambria Math" panose="02040503050406030204" pitchFamily="18" charset="0"/>
                          </a:rPr>
                          <m:t>2</m:t>
                        </m:r>
                      </m:sup>
                    </m:sSup>
                  </m:oMath>
                </a14:m>
                <a:r>
                  <a:rPr lang="en-US" sz="1050" b="0" i="0" dirty="0">
                    <a:solidFill>
                      <a:srgbClr val="202020"/>
                    </a:solidFill>
                    <a:effectLst/>
                    <a:latin typeface="Lato Light"/>
                  </a:rPr>
                  <a:t> = p and </a:t>
                </a:r>
                <a14:m>
                  <m:oMath xmlns:m="http://schemas.openxmlformats.org/officeDocument/2006/math">
                    <m:sSup>
                      <m:sSupPr>
                        <m:ctrlPr>
                          <a:rPr lang="en-US" sz="1050" b="0" i="0" dirty="0" smtClean="0">
                            <a:solidFill>
                              <a:srgbClr val="202020"/>
                            </a:solidFill>
                            <a:effectLst/>
                            <a:latin typeface="Cambria Math" panose="02040503050406030204" pitchFamily="18" charset="0"/>
                          </a:rPr>
                        </m:ctrlPr>
                      </m:sSupPr>
                      <m:e>
                        <m:r>
                          <a:rPr lang="en-US" sz="1050" b="0" i="0" dirty="0" smtClean="0">
                            <a:solidFill>
                              <a:srgbClr val="202020"/>
                            </a:solidFill>
                            <a:effectLst/>
                            <a:latin typeface="Cambria Math" panose="02040503050406030204" pitchFamily="18" charset="0"/>
                          </a:rPr>
                          <m:t>𝑥</m:t>
                        </m:r>
                      </m:e>
                      <m:sup>
                        <m:r>
                          <a:rPr lang="en-US" sz="1050" b="0" i="0" dirty="0" smtClean="0">
                            <a:solidFill>
                              <a:srgbClr val="202020"/>
                            </a:solidFill>
                            <a:effectLst/>
                            <a:latin typeface="Cambria Math" panose="02040503050406030204" pitchFamily="18" charset="0"/>
                          </a:rPr>
                          <m:t>3</m:t>
                        </m:r>
                      </m:sup>
                    </m:sSup>
                  </m:oMath>
                </a14:m>
                <a:r>
                  <a:rPr lang="en-US" sz="1050" b="0" i="0" dirty="0">
                    <a:solidFill>
                      <a:srgbClr val="202020"/>
                    </a:solidFill>
                    <a:effectLst/>
                    <a:latin typeface="Lato Light"/>
                  </a:rPr>
                  <a:t> = p, where p is a positive rational number. Evaluate square roots of small perfect squares and cube roots of small perfect cubes. Know that √2 is irrational.</a:t>
                </a:r>
                <a:endParaRPr lang="en-US" sz="1050" dirty="0"/>
              </a:p>
            </p:txBody>
          </p:sp>
        </mc:Choice>
        <mc:Fallback>
          <p:sp>
            <p:nvSpPr>
              <p:cNvPr id="9" name="TextBox 8">
                <a:extLst>
                  <a:ext uri="{FF2B5EF4-FFF2-40B4-BE49-F238E27FC236}">
                    <a16:creationId xmlns:a16="http://schemas.microsoft.com/office/drawing/2014/main" id="{5B61BBEA-A8BC-4EDD-BB21-38BD9C3A2B9B}"/>
                  </a:ext>
                </a:extLst>
              </p:cNvPr>
              <p:cNvSpPr txBox="1">
                <a:spLocks noRot="1" noChangeAspect="1" noMove="1" noResize="1" noEditPoints="1" noAdjustHandles="1" noChangeArrowheads="1" noChangeShapeType="1" noTextEdit="1"/>
              </p:cNvSpPr>
              <p:nvPr/>
            </p:nvSpPr>
            <p:spPr>
              <a:xfrm>
                <a:off x="532334" y="2861208"/>
                <a:ext cx="5911751" cy="577081"/>
              </a:xfrm>
              <a:prstGeom prst="rect">
                <a:avLst/>
              </a:prstGeom>
              <a:blipFill>
                <a:blip r:embed="rId3"/>
                <a:stretch>
                  <a:fillRect b="-421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C1D35A26-EE98-492E-9852-2FCED3C66399}"/>
              </a:ext>
            </a:extLst>
          </p:cNvPr>
          <p:cNvSpPr txBox="1"/>
          <p:nvPr/>
        </p:nvSpPr>
        <p:spPr>
          <a:xfrm>
            <a:off x="792807" y="6126531"/>
            <a:ext cx="5911751" cy="738664"/>
          </a:xfrm>
          <a:prstGeom prst="rect">
            <a:avLst/>
          </a:prstGeom>
          <a:noFill/>
        </p:spPr>
        <p:txBody>
          <a:bodyPr wrap="square" rtlCol="0">
            <a:spAutoFit/>
          </a:bodyPr>
          <a:lstStyle/>
          <a:p>
            <a:r>
              <a:rPr lang="en-US" sz="1050" b="1" dirty="0"/>
              <a:t>8.EE.C.7.A  </a:t>
            </a:r>
            <a:r>
              <a:rPr lang="en-US" sz="1050" dirty="0"/>
              <a:t>Give examples of linear equations in one variable with one solution, infinitely many solutions, or no solutions. Show which of these possibilities is the case by successively transforming the given equation into simpler forms, until an equivalent equation of the form x = a, a = a, or a = b results (where a and b are different numbers).</a:t>
            </a:r>
          </a:p>
        </p:txBody>
      </p:sp>
      <p:sp>
        <p:nvSpPr>
          <p:cNvPr id="11" name="TextBox 10">
            <a:extLst>
              <a:ext uri="{FF2B5EF4-FFF2-40B4-BE49-F238E27FC236}">
                <a16:creationId xmlns:a16="http://schemas.microsoft.com/office/drawing/2014/main" id="{4191BE69-AA08-4B8C-B888-B1A25795DA4D}"/>
              </a:ext>
            </a:extLst>
          </p:cNvPr>
          <p:cNvSpPr txBox="1"/>
          <p:nvPr/>
        </p:nvSpPr>
        <p:spPr>
          <a:xfrm>
            <a:off x="532333" y="3479078"/>
            <a:ext cx="5911751" cy="415498"/>
          </a:xfrm>
          <a:prstGeom prst="rect">
            <a:avLst/>
          </a:prstGeom>
          <a:noFill/>
        </p:spPr>
        <p:txBody>
          <a:bodyPr wrap="square" rtlCol="0">
            <a:spAutoFit/>
          </a:bodyPr>
          <a:lstStyle/>
          <a:p>
            <a:r>
              <a:rPr lang="en-US" sz="1050" b="1" dirty="0"/>
              <a:t>8.EE.A.3 </a:t>
            </a:r>
            <a:r>
              <a:rPr lang="en-US" sz="1050" b="0" i="0" dirty="0">
                <a:solidFill>
                  <a:srgbClr val="202020"/>
                </a:solidFill>
                <a:effectLst/>
              </a:rPr>
              <a:t>Use numbers expressed in the form of a single digit times an integer power of 10 to estimate very large or very small quantities, and to express how many times as much one is than the other</a:t>
            </a:r>
            <a:endParaRPr lang="en-US" sz="1050" dirty="0"/>
          </a:p>
        </p:txBody>
      </p:sp>
      <p:sp>
        <p:nvSpPr>
          <p:cNvPr id="15" name="TextBox 14">
            <a:extLst>
              <a:ext uri="{FF2B5EF4-FFF2-40B4-BE49-F238E27FC236}">
                <a16:creationId xmlns:a16="http://schemas.microsoft.com/office/drawing/2014/main" id="{B82D9799-AA36-4519-BCB1-87BEFBA5E45C}"/>
              </a:ext>
            </a:extLst>
          </p:cNvPr>
          <p:cNvSpPr txBox="1"/>
          <p:nvPr/>
        </p:nvSpPr>
        <p:spPr>
          <a:xfrm>
            <a:off x="532333" y="4739311"/>
            <a:ext cx="5911751" cy="415498"/>
          </a:xfrm>
          <a:prstGeom prst="rect">
            <a:avLst/>
          </a:prstGeom>
          <a:noFill/>
        </p:spPr>
        <p:txBody>
          <a:bodyPr wrap="square" rtlCol="0">
            <a:spAutoFit/>
          </a:bodyPr>
          <a:lstStyle/>
          <a:p>
            <a:r>
              <a:rPr lang="en-US" sz="1050" b="1" dirty="0"/>
              <a:t>8.EE.B.5  </a:t>
            </a:r>
            <a:r>
              <a:rPr lang="en-US" sz="1050" dirty="0"/>
              <a:t>Graph proportional relationships, interpreting the unit rate as the slope of the graph. Compare two different proportional relationships represented in different ways.</a:t>
            </a:r>
          </a:p>
        </p:txBody>
      </p:sp>
      <p:sp>
        <p:nvSpPr>
          <p:cNvPr id="16" name="TextBox 15">
            <a:extLst>
              <a:ext uri="{FF2B5EF4-FFF2-40B4-BE49-F238E27FC236}">
                <a16:creationId xmlns:a16="http://schemas.microsoft.com/office/drawing/2014/main" id="{6D787326-2E74-418C-A943-67A11EB093E6}"/>
              </a:ext>
            </a:extLst>
          </p:cNvPr>
          <p:cNvSpPr txBox="1"/>
          <p:nvPr/>
        </p:nvSpPr>
        <p:spPr>
          <a:xfrm>
            <a:off x="792807" y="7658829"/>
            <a:ext cx="5911751" cy="577081"/>
          </a:xfrm>
          <a:prstGeom prst="rect">
            <a:avLst/>
          </a:prstGeom>
          <a:noFill/>
        </p:spPr>
        <p:txBody>
          <a:bodyPr wrap="square" rtlCol="0">
            <a:spAutoFit/>
          </a:bodyPr>
          <a:lstStyle/>
          <a:p>
            <a:r>
              <a:rPr lang="en-US" sz="1050" b="1" dirty="0"/>
              <a:t>8.EE.C.8.A  </a:t>
            </a:r>
            <a:r>
              <a:rPr lang="en-US" sz="1050" dirty="0"/>
              <a:t>Understand that solutions to a system of two linear equations in two variables correspond to points of intersection of their graphs, because points of intersection satisfy both equations simultaneously.</a:t>
            </a:r>
          </a:p>
        </p:txBody>
      </p:sp>
      <p:sp>
        <p:nvSpPr>
          <p:cNvPr id="20" name="TextBox 19">
            <a:extLst>
              <a:ext uri="{FF2B5EF4-FFF2-40B4-BE49-F238E27FC236}">
                <a16:creationId xmlns:a16="http://schemas.microsoft.com/office/drawing/2014/main" id="{0F4815E2-929B-4633-9700-F4E4D614C460}"/>
              </a:ext>
            </a:extLst>
          </p:cNvPr>
          <p:cNvSpPr txBox="1"/>
          <p:nvPr/>
        </p:nvSpPr>
        <p:spPr>
          <a:xfrm>
            <a:off x="532333" y="3943603"/>
            <a:ext cx="5911751" cy="738664"/>
          </a:xfrm>
          <a:prstGeom prst="rect">
            <a:avLst/>
          </a:prstGeom>
          <a:noFill/>
        </p:spPr>
        <p:txBody>
          <a:bodyPr wrap="square" rtlCol="0">
            <a:spAutoFit/>
          </a:bodyPr>
          <a:lstStyle/>
          <a:p>
            <a:r>
              <a:rPr lang="en-US" sz="1050" b="1" dirty="0"/>
              <a:t>8.EE.A.4 </a:t>
            </a:r>
            <a:r>
              <a:rPr lang="en-US" sz="1050" b="0" i="0" dirty="0">
                <a:solidFill>
                  <a:srgbClr val="202020"/>
                </a:solidFill>
                <a:effectLst/>
              </a:rPr>
              <a:t>Perform operations with numbers expressed in scientific notation, including problems where both decimal and scientific notation are used. Use scientific notation and choose units of appropriate size for measurements of very large or very small quantities (e.g., use millimeters per year for seafloor spreading). Interpret scientific notation that has been generated by technology</a:t>
            </a:r>
            <a:endParaRPr lang="en-US" sz="1050" dirty="0"/>
          </a:p>
        </p:txBody>
      </p:sp>
      <p:sp>
        <p:nvSpPr>
          <p:cNvPr id="21" name="TextBox 20">
            <a:extLst>
              <a:ext uri="{FF2B5EF4-FFF2-40B4-BE49-F238E27FC236}">
                <a16:creationId xmlns:a16="http://schemas.microsoft.com/office/drawing/2014/main" id="{9CEA9FB2-AD8B-45D7-A8AB-64AF15B46EA8}"/>
              </a:ext>
            </a:extLst>
          </p:cNvPr>
          <p:cNvSpPr txBox="1"/>
          <p:nvPr/>
        </p:nvSpPr>
        <p:spPr>
          <a:xfrm>
            <a:off x="532333" y="5203835"/>
            <a:ext cx="5911751" cy="577081"/>
          </a:xfrm>
          <a:prstGeom prst="rect">
            <a:avLst/>
          </a:prstGeom>
          <a:noFill/>
        </p:spPr>
        <p:txBody>
          <a:bodyPr wrap="square" rtlCol="0">
            <a:spAutoFit/>
          </a:bodyPr>
          <a:lstStyle/>
          <a:p>
            <a:r>
              <a:rPr lang="en-US" sz="1050" b="1" dirty="0"/>
              <a:t>8.EE.B.6  </a:t>
            </a:r>
            <a:r>
              <a:rPr lang="en-US" sz="1050" dirty="0"/>
              <a:t>Use similar triangles to explain why the slope m is the same between any two distinct points on a non-vertical line in the coordinate plane; derive the equation y = mx for a line through the origin and the equation y = mx + b for a line intercepting the vertical axis at b.</a:t>
            </a:r>
          </a:p>
        </p:txBody>
      </p:sp>
      <p:sp>
        <p:nvSpPr>
          <p:cNvPr id="24" name="TextBox 23">
            <a:extLst>
              <a:ext uri="{FF2B5EF4-FFF2-40B4-BE49-F238E27FC236}">
                <a16:creationId xmlns:a16="http://schemas.microsoft.com/office/drawing/2014/main" id="{72FC8274-72B2-4419-84C4-028B02EB112C}"/>
              </a:ext>
            </a:extLst>
          </p:cNvPr>
          <p:cNvSpPr txBox="1"/>
          <p:nvPr/>
        </p:nvSpPr>
        <p:spPr>
          <a:xfrm>
            <a:off x="532332" y="5819099"/>
            <a:ext cx="5911751" cy="253916"/>
          </a:xfrm>
          <a:prstGeom prst="rect">
            <a:avLst/>
          </a:prstGeom>
          <a:noFill/>
        </p:spPr>
        <p:txBody>
          <a:bodyPr wrap="square" rtlCol="0">
            <a:spAutoFit/>
          </a:bodyPr>
          <a:lstStyle/>
          <a:p>
            <a:pPr algn="l"/>
            <a:r>
              <a:rPr lang="en-US" sz="1050" b="1" dirty="0"/>
              <a:t>8.EE.C.7  </a:t>
            </a:r>
            <a:r>
              <a:rPr lang="en-US" sz="1050" b="0" i="0" dirty="0">
                <a:solidFill>
                  <a:srgbClr val="202020"/>
                </a:solidFill>
                <a:effectLst/>
                <a:latin typeface="Lato Light"/>
              </a:rPr>
              <a:t>Solve linear equations in one variable.</a:t>
            </a:r>
          </a:p>
        </p:txBody>
      </p:sp>
      <p:sp>
        <p:nvSpPr>
          <p:cNvPr id="26" name="TextBox 25">
            <a:extLst>
              <a:ext uri="{FF2B5EF4-FFF2-40B4-BE49-F238E27FC236}">
                <a16:creationId xmlns:a16="http://schemas.microsoft.com/office/drawing/2014/main" id="{026852AE-FDCB-4560-B449-E64060BAB064}"/>
              </a:ext>
            </a:extLst>
          </p:cNvPr>
          <p:cNvSpPr txBox="1"/>
          <p:nvPr/>
        </p:nvSpPr>
        <p:spPr>
          <a:xfrm>
            <a:off x="792807" y="6905152"/>
            <a:ext cx="5911751" cy="415498"/>
          </a:xfrm>
          <a:prstGeom prst="rect">
            <a:avLst/>
          </a:prstGeom>
          <a:noFill/>
        </p:spPr>
        <p:txBody>
          <a:bodyPr wrap="square" rtlCol="0">
            <a:spAutoFit/>
          </a:bodyPr>
          <a:lstStyle/>
          <a:p>
            <a:r>
              <a:rPr lang="en-US" sz="1050" b="1" dirty="0"/>
              <a:t>8.EE.C.7.B  </a:t>
            </a:r>
            <a:r>
              <a:rPr lang="en-US" sz="1050" dirty="0"/>
              <a:t>Solve linear equations with rational number coefficients, including equations whose solutions require expanding expressions using the distributive property and collecting like terms.</a:t>
            </a:r>
          </a:p>
        </p:txBody>
      </p:sp>
      <p:sp>
        <p:nvSpPr>
          <p:cNvPr id="28" name="TextBox 27">
            <a:extLst>
              <a:ext uri="{FF2B5EF4-FFF2-40B4-BE49-F238E27FC236}">
                <a16:creationId xmlns:a16="http://schemas.microsoft.com/office/drawing/2014/main" id="{5485AC22-20F3-4FF2-9C35-7A173F57DA6E}"/>
              </a:ext>
            </a:extLst>
          </p:cNvPr>
          <p:cNvSpPr txBox="1"/>
          <p:nvPr/>
        </p:nvSpPr>
        <p:spPr>
          <a:xfrm>
            <a:off x="479965" y="7366730"/>
            <a:ext cx="5911751" cy="253916"/>
          </a:xfrm>
          <a:prstGeom prst="rect">
            <a:avLst/>
          </a:prstGeom>
          <a:noFill/>
        </p:spPr>
        <p:txBody>
          <a:bodyPr wrap="square" rtlCol="0">
            <a:spAutoFit/>
          </a:bodyPr>
          <a:lstStyle/>
          <a:p>
            <a:pPr algn="l"/>
            <a:r>
              <a:rPr lang="en-US" sz="1050" b="1" dirty="0"/>
              <a:t>8.EE.C.8  </a:t>
            </a:r>
            <a:r>
              <a:rPr lang="en-US" sz="1050" b="0" i="0" dirty="0">
                <a:solidFill>
                  <a:srgbClr val="202020"/>
                </a:solidFill>
                <a:effectLst/>
                <a:latin typeface="Lato Light"/>
              </a:rPr>
              <a:t>Analyze and solve pairs of simultaneous linear equations.</a:t>
            </a:r>
          </a:p>
        </p:txBody>
      </p:sp>
      <p:sp>
        <p:nvSpPr>
          <p:cNvPr id="44" name="TextBox 43">
            <a:extLst>
              <a:ext uri="{FF2B5EF4-FFF2-40B4-BE49-F238E27FC236}">
                <a16:creationId xmlns:a16="http://schemas.microsoft.com/office/drawing/2014/main" id="{C0D5AA91-7679-47AE-A1A5-51A1BFEDD1C4}"/>
              </a:ext>
            </a:extLst>
          </p:cNvPr>
          <p:cNvSpPr txBox="1"/>
          <p:nvPr/>
        </p:nvSpPr>
        <p:spPr>
          <a:xfrm>
            <a:off x="792806" y="8288257"/>
            <a:ext cx="5911751" cy="415498"/>
          </a:xfrm>
          <a:prstGeom prst="rect">
            <a:avLst/>
          </a:prstGeom>
          <a:noFill/>
        </p:spPr>
        <p:txBody>
          <a:bodyPr wrap="square" rtlCol="0">
            <a:spAutoFit/>
          </a:bodyPr>
          <a:lstStyle/>
          <a:p>
            <a:r>
              <a:rPr lang="en-US" sz="1050" b="1" dirty="0"/>
              <a:t>8.EE.C.8.B  </a:t>
            </a:r>
            <a:r>
              <a:rPr lang="en-US" sz="1050" dirty="0"/>
              <a:t>Solve systems of two linear equations in two variables algebraically, and estimate solutions by graphing the equations. Solve simple cases by inspection. </a:t>
            </a:r>
          </a:p>
        </p:txBody>
      </p:sp>
      <p:sp>
        <p:nvSpPr>
          <p:cNvPr id="46" name="TextBox 45">
            <a:extLst>
              <a:ext uri="{FF2B5EF4-FFF2-40B4-BE49-F238E27FC236}">
                <a16:creationId xmlns:a16="http://schemas.microsoft.com/office/drawing/2014/main" id="{D84AE85B-7FB7-4860-B170-8408704DB596}"/>
              </a:ext>
            </a:extLst>
          </p:cNvPr>
          <p:cNvSpPr txBox="1"/>
          <p:nvPr/>
        </p:nvSpPr>
        <p:spPr>
          <a:xfrm>
            <a:off x="792806" y="8756102"/>
            <a:ext cx="5911751" cy="253916"/>
          </a:xfrm>
          <a:prstGeom prst="rect">
            <a:avLst/>
          </a:prstGeom>
          <a:noFill/>
        </p:spPr>
        <p:txBody>
          <a:bodyPr wrap="square" rtlCol="0">
            <a:spAutoFit/>
          </a:bodyPr>
          <a:lstStyle/>
          <a:p>
            <a:r>
              <a:rPr lang="en-US" sz="1050" b="1" dirty="0"/>
              <a:t>8.EE.C.8.C  </a:t>
            </a:r>
            <a:r>
              <a:rPr lang="en-US" sz="1050" dirty="0"/>
              <a:t>Solve real-world and mathematical problems leading to two linear equations in two variables. </a:t>
            </a:r>
          </a:p>
        </p:txBody>
      </p:sp>
    </p:spTree>
    <p:extLst>
      <p:ext uri="{BB962C8B-B14F-4D97-AF65-F5344CB8AC3E}">
        <p14:creationId xmlns:p14="http://schemas.microsoft.com/office/powerpoint/2010/main" val="429978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374202"/>
            <a:ext cx="1701171" cy="399789"/>
          </a:xfrm>
          <a:prstGeom prst="rect">
            <a:avLst/>
          </a:prstGeom>
          <a:noFill/>
        </p:spPr>
        <p:txBody>
          <a:bodyPr wrap="square" rtlCol="0">
            <a:spAutoFit/>
          </a:bodyPr>
          <a:lstStyle/>
          <a:p>
            <a:r>
              <a:rPr lang="en-US" sz="1998" dirty="0"/>
              <a:t>Standards List:</a:t>
            </a:r>
          </a:p>
        </p:txBody>
      </p:sp>
      <p:sp>
        <p:nvSpPr>
          <p:cNvPr id="2" name="TextBox 1">
            <a:extLst>
              <a:ext uri="{FF2B5EF4-FFF2-40B4-BE49-F238E27FC236}">
                <a16:creationId xmlns:a16="http://schemas.microsoft.com/office/drawing/2014/main" id="{75425388-1E6B-4FA4-BB80-25D0802F42AB}"/>
              </a:ext>
            </a:extLst>
          </p:cNvPr>
          <p:cNvSpPr txBox="1"/>
          <p:nvPr/>
        </p:nvSpPr>
        <p:spPr>
          <a:xfrm>
            <a:off x="554640" y="762000"/>
            <a:ext cx="1955151" cy="286232"/>
          </a:xfrm>
          <a:prstGeom prst="rect">
            <a:avLst/>
          </a:prstGeom>
          <a:noFill/>
        </p:spPr>
        <p:txBody>
          <a:bodyPr wrap="square" rtlCol="0">
            <a:spAutoFit/>
          </a:bodyPr>
          <a:lstStyle/>
          <a:p>
            <a:r>
              <a:rPr lang="en-US" sz="1260" b="1" dirty="0"/>
              <a:t>Functions</a:t>
            </a:r>
          </a:p>
        </p:txBody>
      </p:sp>
      <p:sp>
        <p:nvSpPr>
          <p:cNvPr id="17" name="TextBox 16">
            <a:extLst>
              <a:ext uri="{FF2B5EF4-FFF2-40B4-BE49-F238E27FC236}">
                <a16:creationId xmlns:a16="http://schemas.microsoft.com/office/drawing/2014/main" id="{0980DC75-2DCB-4EAB-9C80-4F9E4DD27B52}"/>
              </a:ext>
            </a:extLst>
          </p:cNvPr>
          <p:cNvSpPr txBox="1"/>
          <p:nvPr/>
        </p:nvSpPr>
        <p:spPr>
          <a:xfrm>
            <a:off x="554639" y="1024616"/>
            <a:ext cx="5911751" cy="415498"/>
          </a:xfrm>
          <a:prstGeom prst="rect">
            <a:avLst/>
          </a:prstGeom>
          <a:noFill/>
        </p:spPr>
        <p:txBody>
          <a:bodyPr wrap="square" rtlCol="0">
            <a:spAutoFit/>
          </a:bodyPr>
          <a:lstStyle/>
          <a:p>
            <a:r>
              <a:rPr lang="en-US" sz="1050" b="1" dirty="0"/>
              <a:t>8.F.A.1  </a:t>
            </a:r>
            <a:r>
              <a:rPr lang="en-US" sz="1050" dirty="0">
                <a:solidFill>
                  <a:srgbClr val="202020"/>
                </a:solidFill>
              </a:rPr>
              <a:t>Understand that a function is a rule that assigns to each input exactly one output. The graph of a function is the set of ordered pairs consisting of an input and the corresponding output.</a:t>
            </a:r>
            <a:endParaRPr lang="en-US" sz="1050" dirty="0"/>
          </a:p>
        </p:txBody>
      </p:sp>
      <p:sp>
        <p:nvSpPr>
          <p:cNvPr id="19" name="TextBox 18">
            <a:extLst>
              <a:ext uri="{FF2B5EF4-FFF2-40B4-BE49-F238E27FC236}">
                <a16:creationId xmlns:a16="http://schemas.microsoft.com/office/drawing/2014/main" id="{44024911-0C28-44A0-B885-ACA2AC3E9E4F}"/>
              </a:ext>
            </a:extLst>
          </p:cNvPr>
          <p:cNvSpPr txBox="1"/>
          <p:nvPr/>
        </p:nvSpPr>
        <p:spPr>
          <a:xfrm>
            <a:off x="550855" y="1504431"/>
            <a:ext cx="5911751" cy="415498"/>
          </a:xfrm>
          <a:prstGeom prst="rect">
            <a:avLst/>
          </a:prstGeom>
          <a:noFill/>
        </p:spPr>
        <p:txBody>
          <a:bodyPr wrap="square" rtlCol="0">
            <a:spAutoFit/>
          </a:bodyPr>
          <a:lstStyle/>
          <a:p>
            <a:r>
              <a:rPr lang="en-US" sz="1050" b="1" dirty="0"/>
              <a:t>8.F.A.2  </a:t>
            </a:r>
            <a:r>
              <a:rPr lang="en-US" sz="1050" b="0" i="0" dirty="0">
                <a:solidFill>
                  <a:srgbClr val="202020"/>
                </a:solidFill>
                <a:effectLst/>
                <a:latin typeface="Lato Light"/>
              </a:rPr>
              <a:t>Compare properties of two functions each represented in a different way (algebraically, graphically, numerically in tables, or by verbal descriptions). </a:t>
            </a:r>
            <a:endParaRPr lang="en-US" sz="1050" dirty="0"/>
          </a:p>
        </p:txBody>
      </p:sp>
      <p:sp>
        <p:nvSpPr>
          <p:cNvPr id="31" name="TextBox 30">
            <a:extLst>
              <a:ext uri="{FF2B5EF4-FFF2-40B4-BE49-F238E27FC236}">
                <a16:creationId xmlns:a16="http://schemas.microsoft.com/office/drawing/2014/main" id="{2B74A2BB-AB47-409B-A69B-89475FBACE40}"/>
              </a:ext>
            </a:extLst>
          </p:cNvPr>
          <p:cNvSpPr txBox="1"/>
          <p:nvPr/>
        </p:nvSpPr>
        <p:spPr>
          <a:xfrm>
            <a:off x="550855" y="1951328"/>
            <a:ext cx="5911751" cy="415498"/>
          </a:xfrm>
          <a:prstGeom prst="rect">
            <a:avLst/>
          </a:prstGeom>
          <a:noFill/>
        </p:spPr>
        <p:txBody>
          <a:bodyPr wrap="square" rtlCol="0">
            <a:spAutoFit/>
          </a:bodyPr>
          <a:lstStyle/>
          <a:p>
            <a:r>
              <a:rPr lang="en-US" sz="1050" b="1" dirty="0"/>
              <a:t>8.F.A.3 </a:t>
            </a:r>
            <a:r>
              <a:rPr lang="en-US" sz="1050" b="0" i="0" dirty="0">
                <a:solidFill>
                  <a:srgbClr val="202020"/>
                </a:solidFill>
                <a:effectLst/>
              </a:rPr>
              <a:t>Interpret the equation y = mx + b as defining a linear function, whose graph is a straight line; give examples of functions that are not linear. </a:t>
            </a:r>
            <a:endParaRPr lang="en-US" sz="1050" dirty="0"/>
          </a:p>
        </p:txBody>
      </p:sp>
      <p:sp>
        <p:nvSpPr>
          <p:cNvPr id="47" name="TextBox 46">
            <a:extLst>
              <a:ext uri="{FF2B5EF4-FFF2-40B4-BE49-F238E27FC236}">
                <a16:creationId xmlns:a16="http://schemas.microsoft.com/office/drawing/2014/main" id="{6362D903-7645-41E7-9A14-168B953C08CE}"/>
              </a:ext>
            </a:extLst>
          </p:cNvPr>
          <p:cNvSpPr txBox="1"/>
          <p:nvPr/>
        </p:nvSpPr>
        <p:spPr>
          <a:xfrm>
            <a:off x="563267" y="3854828"/>
            <a:ext cx="859146" cy="286232"/>
          </a:xfrm>
          <a:prstGeom prst="rect">
            <a:avLst/>
          </a:prstGeom>
          <a:noFill/>
        </p:spPr>
        <p:txBody>
          <a:bodyPr wrap="square" rtlCol="0">
            <a:spAutoFit/>
          </a:bodyPr>
          <a:lstStyle/>
          <a:p>
            <a:r>
              <a:rPr lang="en-US" sz="1260" b="1" dirty="0"/>
              <a:t>Geometry</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63266" y="4186774"/>
            <a:ext cx="5911751" cy="253916"/>
          </a:xfrm>
          <a:prstGeom prst="rect">
            <a:avLst/>
          </a:prstGeom>
          <a:noFill/>
        </p:spPr>
        <p:txBody>
          <a:bodyPr wrap="square" rtlCol="0">
            <a:spAutoFit/>
          </a:bodyPr>
          <a:lstStyle/>
          <a:p>
            <a:r>
              <a:rPr lang="en-US" sz="1050" b="1" dirty="0"/>
              <a:t>8.G.A.1  </a:t>
            </a:r>
            <a:r>
              <a:rPr lang="en-US" sz="1050" dirty="0">
                <a:solidFill>
                  <a:srgbClr val="202020"/>
                </a:solidFill>
              </a:rPr>
              <a:t>Verify experimentally the properties of rotations, reflections, and translations:</a:t>
            </a:r>
          </a:p>
        </p:txBody>
      </p:sp>
      <p:sp>
        <p:nvSpPr>
          <p:cNvPr id="4" name="TextBox 3">
            <a:extLst>
              <a:ext uri="{FF2B5EF4-FFF2-40B4-BE49-F238E27FC236}">
                <a16:creationId xmlns:a16="http://schemas.microsoft.com/office/drawing/2014/main" id="{90751D4A-2CF1-41B7-9514-57B7F2100160}"/>
              </a:ext>
            </a:extLst>
          </p:cNvPr>
          <p:cNvSpPr txBox="1"/>
          <p:nvPr/>
        </p:nvSpPr>
        <p:spPr>
          <a:xfrm>
            <a:off x="550851" y="2425713"/>
            <a:ext cx="5911751" cy="738664"/>
          </a:xfrm>
          <a:prstGeom prst="rect">
            <a:avLst/>
          </a:prstGeom>
          <a:noFill/>
        </p:spPr>
        <p:txBody>
          <a:bodyPr wrap="square" rtlCol="0">
            <a:spAutoFit/>
          </a:bodyPr>
          <a:lstStyle/>
          <a:p>
            <a:r>
              <a:rPr lang="en-US" sz="1050" b="1" dirty="0"/>
              <a:t>8.F.B.4  </a:t>
            </a:r>
            <a:r>
              <a:rPr lang="en-US" sz="1050" dirty="0"/>
              <a:t>Construct a function to model a linear relationship between two quantities. Determine the rate of change  and initial value of the function from a description of a relationship or from two (x, y) values, including reading these from a table or from a graph. Interpret the rate of change and initial value of a linear function in terms of the situation it models, and in terms of its graph or a table of values.</a:t>
            </a:r>
          </a:p>
        </p:txBody>
      </p:sp>
      <p:sp>
        <p:nvSpPr>
          <p:cNvPr id="14" name="TextBox 13">
            <a:extLst>
              <a:ext uri="{FF2B5EF4-FFF2-40B4-BE49-F238E27FC236}">
                <a16:creationId xmlns:a16="http://schemas.microsoft.com/office/drawing/2014/main" id="{1A463A10-9E61-4A38-9302-BEDFB09E20B9}"/>
              </a:ext>
            </a:extLst>
          </p:cNvPr>
          <p:cNvSpPr txBox="1"/>
          <p:nvPr/>
        </p:nvSpPr>
        <p:spPr>
          <a:xfrm>
            <a:off x="550850" y="5247700"/>
            <a:ext cx="5911751" cy="577081"/>
          </a:xfrm>
          <a:prstGeom prst="rect">
            <a:avLst/>
          </a:prstGeom>
          <a:noFill/>
        </p:spPr>
        <p:txBody>
          <a:bodyPr wrap="square" rtlCol="0">
            <a:spAutoFit/>
          </a:bodyPr>
          <a:lstStyle/>
          <a:p>
            <a:r>
              <a:rPr lang="en-US" sz="1050" b="1" dirty="0"/>
              <a:t>8.G.A.2  </a:t>
            </a:r>
            <a:r>
              <a:rPr lang="en-US" sz="1050" dirty="0">
                <a:solidFill>
                  <a:srgbClr val="202020"/>
                </a:solidFill>
              </a:rPr>
              <a:t>Understand that a two-dimensional figure is congruent to another if the second can be obtained from the first by a sequence of rotations, reflections, and translations; given two congruent figures, describe a sequence that exhibits the congruence between them.</a:t>
            </a:r>
            <a:endParaRPr lang="en-US" sz="1050" dirty="0"/>
          </a:p>
        </p:txBody>
      </p:sp>
      <p:sp>
        <p:nvSpPr>
          <p:cNvPr id="16" name="TextBox 15">
            <a:extLst>
              <a:ext uri="{FF2B5EF4-FFF2-40B4-BE49-F238E27FC236}">
                <a16:creationId xmlns:a16="http://schemas.microsoft.com/office/drawing/2014/main" id="{1C4B4818-651B-4BF2-B413-28D8F5C1E976}"/>
              </a:ext>
            </a:extLst>
          </p:cNvPr>
          <p:cNvSpPr txBox="1"/>
          <p:nvPr/>
        </p:nvSpPr>
        <p:spPr>
          <a:xfrm>
            <a:off x="515521" y="6312178"/>
            <a:ext cx="5911751" cy="577081"/>
          </a:xfrm>
          <a:prstGeom prst="rect">
            <a:avLst/>
          </a:prstGeom>
          <a:noFill/>
        </p:spPr>
        <p:txBody>
          <a:bodyPr wrap="square" rtlCol="0">
            <a:spAutoFit/>
          </a:bodyPr>
          <a:lstStyle/>
          <a:p>
            <a:r>
              <a:rPr lang="en-US" sz="1050" b="1" dirty="0"/>
              <a:t>8.G.A.4  </a:t>
            </a:r>
            <a:r>
              <a:rPr lang="en-US" sz="1050" dirty="0">
                <a:solidFill>
                  <a:srgbClr val="202020"/>
                </a:solidFill>
              </a:rPr>
              <a:t>Understand that a two-dimensional figure is similar to another if the second can be obtained from the first by a sequence of rotations, reflections, translations, and dilations; given two similar two-dimensional figures, describe a sequence that exhibits the similarity between them.</a:t>
            </a:r>
            <a:endParaRPr lang="en-US" sz="1050" dirty="0"/>
          </a:p>
        </p:txBody>
      </p:sp>
      <p:sp>
        <p:nvSpPr>
          <p:cNvPr id="18" name="TextBox 17">
            <a:extLst>
              <a:ext uri="{FF2B5EF4-FFF2-40B4-BE49-F238E27FC236}">
                <a16:creationId xmlns:a16="http://schemas.microsoft.com/office/drawing/2014/main" id="{C52A2AAB-5708-4DC5-8255-D60D720C5422}"/>
              </a:ext>
            </a:extLst>
          </p:cNvPr>
          <p:cNvSpPr txBox="1"/>
          <p:nvPr/>
        </p:nvSpPr>
        <p:spPr>
          <a:xfrm>
            <a:off x="498660" y="7560712"/>
            <a:ext cx="5911751" cy="253916"/>
          </a:xfrm>
          <a:prstGeom prst="rect">
            <a:avLst/>
          </a:prstGeom>
          <a:noFill/>
        </p:spPr>
        <p:txBody>
          <a:bodyPr wrap="square" rtlCol="0">
            <a:spAutoFit/>
          </a:bodyPr>
          <a:lstStyle/>
          <a:p>
            <a:r>
              <a:rPr lang="en-US" sz="1050" b="1" dirty="0"/>
              <a:t>8.G.B.6  </a:t>
            </a:r>
            <a:r>
              <a:rPr lang="en-US" sz="1050" dirty="0">
                <a:solidFill>
                  <a:srgbClr val="202020"/>
                </a:solidFill>
              </a:rPr>
              <a:t>Explain a proof of the Pythagorean Theorem and its converse.</a:t>
            </a:r>
            <a:endParaRPr lang="en-US" sz="1050" dirty="0"/>
          </a:p>
        </p:txBody>
      </p:sp>
      <p:sp>
        <p:nvSpPr>
          <p:cNvPr id="3" name="TextBox 2">
            <a:extLst>
              <a:ext uri="{FF2B5EF4-FFF2-40B4-BE49-F238E27FC236}">
                <a16:creationId xmlns:a16="http://schemas.microsoft.com/office/drawing/2014/main" id="{3F247F6D-CAEA-4A0E-AB05-C46274A8F0D3}"/>
              </a:ext>
            </a:extLst>
          </p:cNvPr>
          <p:cNvSpPr txBox="1"/>
          <p:nvPr/>
        </p:nvSpPr>
        <p:spPr>
          <a:xfrm>
            <a:off x="563264" y="3200393"/>
            <a:ext cx="5911751" cy="577081"/>
          </a:xfrm>
          <a:prstGeom prst="rect">
            <a:avLst/>
          </a:prstGeom>
          <a:noFill/>
        </p:spPr>
        <p:txBody>
          <a:bodyPr wrap="square" rtlCol="0">
            <a:spAutoFit/>
          </a:bodyPr>
          <a:lstStyle/>
          <a:p>
            <a:r>
              <a:rPr lang="en-US" sz="1050" b="1" dirty="0"/>
              <a:t>8.F.B.5  </a:t>
            </a:r>
            <a:r>
              <a:rPr lang="en-US" sz="1050" dirty="0"/>
              <a:t>Describe qualitatively the functional relationship between two quantities by analyzing a graph (e.g., where the function is increasing or decreasing, linear or nonlinear). Sketch a graph that exhibits the qualitative features of a function that has been described verbally.</a:t>
            </a:r>
          </a:p>
        </p:txBody>
      </p:sp>
      <p:sp>
        <p:nvSpPr>
          <p:cNvPr id="6" name="TextBox 5">
            <a:extLst>
              <a:ext uri="{FF2B5EF4-FFF2-40B4-BE49-F238E27FC236}">
                <a16:creationId xmlns:a16="http://schemas.microsoft.com/office/drawing/2014/main" id="{4A41998B-A01E-4C2B-A3F0-342E330D31E8}"/>
              </a:ext>
            </a:extLst>
          </p:cNvPr>
          <p:cNvSpPr txBox="1"/>
          <p:nvPr/>
        </p:nvSpPr>
        <p:spPr>
          <a:xfrm>
            <a:off x="760367" y="4405516"/>
            <a:ext cx="5911751" cy="253916"/>
          </a:xfrm>
          <a:prstGeom prst="rect">
            <a:avLst/>
          </a:prstGeom>
          <a:noFill/>
        </p:spPr>
        <p:txBody>
          <a:bodyPr wrap="square" rtlCol="0">
            <a:spAutoFit/>
          </a:bodyPr>
          <a:lstStyle/>
          <a:p>
            <a:r>
              <a:rPr lang="en-US" sz="1050" b="1" dirty="0"/>
              <a:t>8.G.A.1.A  </a:t>
            </a:r>
            <a:r>
              <a:rPr lang="en-US" sz="1050" dirty="0">
                <a:solidFill>
                  <a:srgbClr val="202020"/>
                </a:solidFill>
              </a:rPr>
              <a:t>Lines are taken to lines, and line segments to line segments of the same length.</a:t>
            </a:r>
          </a:p>
        </p:txBody>
      </p:sp>
      <p:sp>
        <p:nvSpPr>
          <p:cNvPr id="7" name="TextBox 6">
            <a:extLst>
              <a:ext uri="{FF2B5EF4-FFF2-40B4-BE49-F238E27FC236}">
                <a16:creationId xmlns:a16="http://schemas.microsoft.com/office/drawing/2014/main" id="{B2E8887A-F8A4-4F99-835B-627A42D2A73E}"/>
              </a:ext>
            </a:extLst>
          </p:cNvPr>
          <p:cNvSpPr txBox="1"/>
          <p:nvPr/>
        </p:nvSpPr>
        <p:spPr>
          <a:xfrm>
            <a:off x="756905" y="4659432"/>
            <a:ext cx="5911751" cy="253916"/>
          </a:xfrm>
          <a:prstGeom prst="rect">
            <a:avLst/>
          </a:prstGeom>
          <a:noFill/>
        </p:spPr>
        <p:txBody>
          <a:bodyPr wrap="square" rtlCol="0">
            <a:spAutoFit/>
          </a:bodyPr>
          <a:lstStyle/>
          <a:p>
            <a:pPr algn="l"/>
            <a:r>
              <a:rPr lang="en-US" sz="1050" b="1" dirty="0"/>
              <a:t>8.G.A.1.B  </a:t>
            </a:r>
            <a:r>
              <a:rPr lang="en-US" sz="1050" b="0" i="0" dirty="0">
                <a:solidFill>
                  <a:srgbClr val="202020"/>
                </a:solidFill>
                <a:effectLst/>
                <a:latin typeface="Lato Light"/>
              </a:rPr>
              <a:t>Angles are taken to angles of the same measure.</a:t>
            </a:r>
          </a:p>
        </p:txBody>
      </p:sp>
      <p:sp>
        <p:nvSpPr>
          <p:cNvPr id="8" name="TextBox 7">
            <a:extLst>
              <a:ext uri="{FF2B5EF4-FFF2-40B4-BE49-F238E27FC236}">
                <a16:creationId xmlns:a16="http://schemas.microsoft.com/office/drawing/2014/main" id="{6BB141C7-8071-4C4C-A0B7-AD6CA87B5AAB}"/>
              </a:ext>
            </a:extLst>
          </p:cNvPr>
          <p:cNvSpPr txBox="1"/>
          <p:nvPr/>
        </p:nvSpPr>
        <p:spPr>
          <a:xfrm>
            <a:off x="760366" y="4918558"/>
            <a:ext cx="5911751" cy="253916"/>
          </a:xfrm>
          <a:prstGeom prst="rect">
            <a:avLst/>
          </a:prstGeom>
          <a:noFill/>
        </p:spPr>
        <p:txBody>
          <a:bodyPr wrap="square" rtlCol="0">
            <a:spAutoFit/>
          </a:bodyPr>
          <a:lstStyle/>
          <a:p>
            <a:pPr algn="l"/>
            <a:r>
              <a:rPr lang="en-US" sz="1050" b="1" dirty="0"/>
              <a:t>8.G.A.1.C  </a:t>
            </a:r>
            <a:r>
              <a:rPr lang="en-US" sz="1050" b="0" i="0" dirty="0">
                <a:solidFill>
                  <a:srgbClr val="202020"/>
                </a:solidFill>
                <a:effectLst/>
                <a:latin typeface="Lato Light"/>
              </a:rPr>
              <a:t>Parallel lines are taken to parallel lines.</a:t>
            </a:r>
          </a:p>
        </p:txBody>
      </p:sp>
      <p:sp>
        <p:nvSpPr>
          <p:cNvPr id="9" name="TextBox 8">
            <a:extLst>
              <a:ext uri="{FF2B5EF4-FFF2-40B4-BE49-F238E27FC236}">
                <a16:creationId xmlns:a16="http://schemas.microsoft.com/office/drawing/2014/main" id="{32C9D65A-D291-42A1-9E33-3CD9068924D5}"/>
              </a:ext>
            </a:extLst>
          </p:cNvPr>
          <p:cNvSpPr txBox="1"/>
          <p:nvPr/>
        </p:nvSpPr>
        <p:spPr>
          <a:xfrm>
            <a:off x="550849" y="5834898"/>
            <a:ext cx="5911751" cy="415498"/>
          </a:xfrm>
          <a:prstGeom prst="rect">
            <a:avLst/>
          </a:prstGeom>
          <a:noFill/>
        </p:spPr>
        <p:txBody>
          <a:bodyPr wrap="square" rtlCol="0">
            <a:spAutoFit/>
          </a:bodyPr>
          <a:lstStyle/>
          <a:p>
            <a:r>
              <a:rPr lang="en-US" sz="1050" b="1" dirty="0"/>
              <a:t>8.G.A.3  </a:t>
            </a:r>
            <a:r>
              <a:rPr lang="en-US" sz="1050" dirty="0">
                <a:solidFill>
                  <a:srgbClr val="202020"/>
                </a:solidFill>
              </a:rPr>
              <a:t>Describe the effect of dilations, translations, rotations, and reflections on two-dimensional figures using coordinates.</a:t>
            </a:r>
          </a:p>
        </p:txBody>
      </p:sp>
      <p:sp>
        <p:nvSpPr>
          <p:cNvPr id="10" name="TextBox 9">
            <a:extLst>
              <a:ext uri="{FF2B5EF4-FFF2-40B4-BE49-F238E27FC236}">
                <a16:creationId xmlns:a16="http://schemas.microsoft.com/office/drawing/2014/main" id="{2BEC03F5-46DF-4EC0-BA1E-4BF4CDC30A8D}"/>
              </a:ext>
            </a:extLst>
          </p:cNvPr>
          <p:cNvSpPr txBox="1"/>
          <p:nvPr/>
        </p:nvSpPr>
        <p:spPr>
          <a:xfrm>
            <a:off x="515521" y="6932938"/>
            <a:ext cx="5911751" cy="577081"/>
          </a:xfrm>
          <a:prstGeom prst="rect">
            <a:avLst/>
          </a:prstGeom>
          <a:noFill/>
        </p:spPr>
        <p:txBody>
          <a:bodyPr wrap="square" rtlCol="0">
            <a:spAutoFit/>
          </a:bodyPr>
          <a:lstStyle/>
          <a:p>
            <a:r>
              <a:rPr lang="en-US" sz="1050" b="1" dirty="0"/>
              <a:t>8.G.A.5  </a:t>
            </a:r>
            <a:r>
              <a:rPr lang="en-US" sz="1050" dirty="0"/>
              <a:t>Use informal arguments to establish facts about the angle sum and exterior angle of triangles, about the angles created when parallel lines are cut by a transversal, and the angle-angle criterion for similarity of triangles. </a:t>
            </a:r>
          </a:p>
        </p:txBody>
      </p:sp>
      <p:sp>
        <p:nvSpPr>
          <p:cNvPr id="11" name="TextBox 10">
            <a:extLst>
              <a:ext uri="{FF2B5EF4-FFF2-40B4-BE49-F238E27FC236}">
                <a16:creationId xmlns:a16="http://schemas.microsoft.com/office/drawing/2014/main" id="{AC8E1B64-F5A5-48A5-A156-6CC98D8104B0}"/>
              </a:ext>
            </a:extLst>
          </p:cNvPr>
          <p:cNvSpPr txBox="1"/>
          <p:nvPr/>
        </p:nvSpPr>
        <p:spPr>
          <a:xfrm>
            <a:off x="498659" y="7865321"/>
            <a:ext cx="5911751" cy="415498"/>
          </a:xfrm>
          <a:prstGeom prst="rect">
            <a:avLst/>
          </a:prstGeom>
          <a:noFill/>
        </p:spPr>
        <p:txBody>
          <a:bodyPr wrap="square" rtlCol="0">
            <a:spAutoFit/>
          </a:bodyPr>
          <a:lstStyle/>
          <a:p>
            <a:r>
              <a:rPr lang="en-US" sz="1050" b="1" dirty="0"/>
              <a:t>8.G.B.7  </a:t>
            </a:r>
            <a:r>
              <a:rPr lang="en-US" sz="1050" dirty="0">
                <a:solidFill>
                  <a:srgbClr val="202020"/>
                </a:solidFill>
              </a:rPr>
              <a:t>Apply the Pythagorean Theorem to determine unknown side lengths in right triangles in real-world and mathematical problems in two and three dimensions.</a:t>
            </a:r>
            <a:endParaRPr lang="en-US" sz="1050" dirty="0"/>
          </a:p>
        </p:txBody>
      </p:sp>
      <p:sp>
        <p:nvSpPr>
          <p:cNvPr id="12" name="TextBox 11">
            <a:extLst>
              <a:ext uri="{FF2B5EF4-FFF2-40B4-BE49-F238E27FC236}">
                <a16:creationId xmlns:a16="http://schemas.microsoft.com/office/drawing/2014/main" id="{88083989-FEE9-4DE9-AEDA-5AF2E39CA1BC}"/>
              </a:ext>
            </a:extLst>
          </p:cNvPr>
          <p:cNvSpPr txBox="1"/>
          <p:nvPr/>
        </p:nvSpPr>
        <p:spPr>
          <a:xfrm>
            <a:off x="515521" y="8333261"/>
            <a:ext cx="5911751" cy="253916"/>
          </a:xfrm>
          <a:prstGeom prst="rect">
            <a:avLst/>
          </a:prstGeom>
          <a:noFill/>
        </p:spPr>
        <p:txBody>
          <a:bodyPr wrap="square" rtlCol="0">
            <a:spAutoFit/>
          </a:bodyPr>
          <a:lstStyle/>
          <a:p>
            <a:r>
              <a:rPr lang="en-US" sz="1050" b="1" dirty="0"/>
              <a:t>8.G.B.8  </a:t>
            </a:r>
            <a:r>
              <a:rPr lang="en-US" sz="1050" dirty="0">
                <a:solidFill>
                  <a:srgbClr val="202020"/>
                </a:solidFill>
              </a:rPr>
              <a:t>Apply the Pythagorean Theorem to find the distance between two points in a coordinate system.</a:t>
            </a:r>
            <a:endParaRPr lang="en-US" sz="1050" dirty="0"/>
          </a:p>
        </p:txBody>
      </p:sp>
      <p:sp>
        <p:nvSpPr>
          <p:cNvPr id="25" name="TextBox 24">
            <a:extLst>
              <a:ext uri="{FF2B5EF4-FFF2-40B4-BE49-F238E27FC236}">
                <a16:creationId xmlns:a16="http://schemas.microsoft.com/office/drawing/2014/main" id="{C1CEBAE5-5EBA-455B-BB86-F1F4D7E1AB87}"/>
              </a:ext>
            </a:extLst>
          </p:cNvPr>
          <p:cNvSpPr txBox="1"/>
          <p:nvPr/>
        </p:nvSpPr>
        <p:spPr>
          <a:xfrm>
            <a:off x="498659" y="8637870"/>
            <a:ext cx="5911751" cy="415498"/>
          </a:xfrm>
          <a:prstGeom prst="rect">
            <a:avLst/>
          </a:prstGeom>
          <a:noFill/>
        </p:spPr>
        <p:txBody>
          <a:bodyPr wrap="square" rtlCol="0">
            <a:spAutoFit/>
          </a:bodyPr>
          <a:lstStyle/>
          <a:p>
            <a:r>
              <a:rPr lang="en-US" sz="1050" b="1" dirty="0"/>
              <a:t>8.G.C.9  </a:t>
            </a:r>
            <a:r>
              <a:rPr lang="en-US" sz="1050" dirty="0">
                <a:solidFill>
                  <a:srgbClr val="202020"/>
                </a:solidFill>
              </a:rPr>
              <a:t>Know the formulas for the volumes of cones, cylinders, and spheres and use them to solve real-world and mathematical problems.</a:t>
            </a:r>
            <a:endParaRPr lang="en-US" sz="1050" dirty="0"/>
          </a:p>
        </p:txBody>
      </p:sp>
    </p:spTree>
    <p:extLst>
      <p:ext uri="{BB962C8B-B14F-4D97-AF65-F5344CB8AC3E}">
        <p14:creationId xmlns:p14="http://schemas.microsoft.com/office/powerpoint/2010/main" val="3879266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87604B-B4E8-482D-A2BF-A34E0ACDDD22}"/>
              </a:ext>
            </a:extLst>
          </p:cNvPr>
          <p:cNvSpPr txBox="1"/>
          <p:nvPr/>
        </p:nvSpPr>
        <p:spPr>
          <a:xfrm>
            <a:off x="554639" y="364460"/>
            <a:ext cx="1701171" cy="399789"/>
          </a:xfrm>
          <a:prstGeom prst="rect">
            <a:avLst/>
          </a:prstGeom>
          <a:noFill/>
        </p:spPr>
        <p:txBody>
          <a:bodyPr wrap="square" rtlCol="0">
            <a:spAutoFit/>
          </a:bodyPr>
          <a:lstStyle/>
          <a:p>
            <a:r>
              <a:rPr lang="en-US" sz="1998" dirty="0"/>
              <a:t>Standards List:</a:t>
            </a:r>
          </a:p>
        </p:txBody>
      </p:sp>
      <p:sp>
        <p:nvSpPr>
          <p:cNvPr id="47" name="TextBox 46">
            <a:extLst>
              <a:ext uri="{FF2B5EF4-FFF2-40B4-BE49-F238E27FC236}">
                <a16:creationId xmlns:a16="http://schemas.microsoft.com/office/drawing/2014/main" id="{6362D903-7645-41E7-9A14-168B953C08CE}"/>
              </a:ext>
            </a:extLst>
          </p:cNvPr>
          <p:cNvSpPr txBox="1"/>
          <p:nvPr/>
        </p:nvSpPr>
        <p:spPr>
          <a:xfrm>
            <a:off x="550866" y="764249"/>
            <a:ext cx="1843325" cy="286232"/>
          </a:xfrm>
          <a:prstGeom prst="rect">
            <a:avLst/>
          </a:prstGeom>
          <a:noFill/>
        </p:spPr>
        <p:txBody>
          <a:bodyPr wrap="square" rtlCol="0">
            <a:spAutoFit/>
          </a:bodyPr>
          <a:lstStyle/>
          <a:p>
            <a:r>
              <a:rPr lang="en-US" sz="1260" b="1" dirty="0"/>
              <a:t>Statistics and Probability</a:t>
            </a:r>
          </a:p>
        </p:txBody>
      </p:sp>
      <p:sp>
        <p:nvSpPr>
          <p:cNvPr id="49" name="TextBox 48">
            <a:extLst>
              <a:ext uri="{FF2B5EF4-FFF2-40B4-BE49-F238E27FC236}">
                <a16:creationId xmlns:a16="http://schemas.microsoft.com/office/drawing/2014/main" id="{7F8DA9CF-651C-4F05-B652-AC240FA8E43F}"/>
              </a:ext>
            </a:extLst>
          </p:cNvPr>
          <p:cNvSpPr txBox="1"/>
          <p:nvPr/>
        </p:nvSpPr>
        <p:spPr>
          <a:xfrm>
            <a:off x="550865" y="1081295"/>
            <a:ext cx="5911751" cy="577081"/>
          </a:xfrm>
          <a:prstGeom prst="rect">
            <a:avLst/>
          </a:prstGeom>
          <a:noFill/>
        </p:spPr>
        <p:txBody>
          <a:bodyPr wrap="square" rtlCol="0">
            <a:spAutoFit/>
          </a:bodyPr>
          <a:lstStyle/>
          <a:p>
            <a:r>
              <a:rPr lang="en-US" sz="1050" b="1" dirty="0"/>
              <a:t>8.SP.A.1  </a:t>
            </a:r>
            <a:r>
              <a:rPr lang="en-US" sz="1050" dirty="0">
                <a:solidFill>
                  <a:srgbClr val="202020"/>
                </a:solidFill>
              </a:rPr>
              <a:t>Construct and interpret scatter plots for bivariate measurement data to investigate patterns of association between two quantities. Describe patterns such as clustering, outliers, positive or negative association, linear association, and nonlinear association.</a:t>
            </a:r>
            <a:endParaRPr lang="en-US" sz="1050" dirty="0"/>
          </a:p>
        </p:txBody>
      </p:sp>
      <p:sp>
        <p:nvSpPr>
          <p:cNvPr id="6" name="TextBox 5">
            <a:extLst>
              <a:ext uri="{FF2B5EF4-FFF2-40B4-BE49-F238E27FC236}">
                <a16:creationId xmlns:a16="http://schemas.microsoft.com/office/drawing/2014/main" id="{F8174420-FCA2-451C-8A5D-FCE4A402FE85}"/>
              </a:ext>
            </a:extLst>
          </p:cNvPr>
          <p:cNvSpPr txBox="1"/>
          <p:nvPr/>
        </p:nvSpPr>
        <p:spPr>
          <a:xfrm>
            <a:off x="550852" y="1695520"/>
            <a:ext cx="5911751" cy="577081"/>
          </a:xfrm>
          <a:prstGeom prst="rect">
            <a:avLst/>
          </a:prstGeom>
          <a:noFill/>
        </p:spPr>
        <p:txBody>
          <a:bodyPr wrap="square" rtlCol="0">
            <a:spAutoFit/>
          </a:bodyPr>
          <a:lstStyle/>
          <a:p>
            <a:r>
              <a:rPr lang="en-US" sz="1050" b="1" dirty="0"/>
              <a:t>8.SP.A.2  </a:t>
            </a:r>
            <a:r>
              <a:rPr lang="en-US" sz="1050" dirty="0">
                <a:solidFill>
                  <a:srgbClr val="202020"/>
                </a:solidFill>
              </a:rPr>
              <a:t>Know that straight lines are widely used to model relationships between two quantitative variables. For scatter plots that suggest a linear association, informally fit a straight line, and informally assess the model fit by judging the closeness of the data points to the line.</a:t>
            </a:r>
            <a:endParaRPr lang="en-US" sz="1050" dirty="0"/>
          </a:p>
        </p:txBody>
      </p:sp>
      <p:sp>
        <p:nvSpPr>
          <p:cNvPr id="7" name="TextBox 6">
            <a:extLst>
              <a:ext uri="{FF2B5EF4-FFF2-40B4-BE49-F238E27FC236}">
                <a16:creationId xmlns:a16="http://schemas.microsoft.com/office/drawing/2014/main" id="{17037842-7CB8-41FA-97FC-9E46B662C37B}"/>
              </a:ext>
            </a:extLst>
          </p:cNvPr>
          <p:cNvSpPr txBox="1"/>
          <p:nvPr/>
        </p:nvSpPr>
        <p:spPr>
          <a:xfrm>
            <a:off x="550852" y="2318273"/>
            <a:ext cx="5911751" cy="415498"/>
          </a:xfrm>
          <a:prstGeom prst="rect">
            <a:avLst/>
          </a:prstGeom>
          <a:noFill/>
        </p:spPr>
        <p:txBody>
          <a:bodyPr wrap="square" rtlCol="0">
            <a:spAutoFit/>
          </a:bodyPr>
          <a:lstStyle/>
          <a:p>
            <a:r>
              <a:rPr lang="en-US" sz="1050" b="1" dirty="0"/>
              <a:t>8.SP.A.3  </a:t>
            </a:r>
            <a:r>
              <a:rPr lang="en-US" sz="1050" dirty="0">
                <a:solidFill>
                  <a:srgbClr val="202020"/>
                </a:solidFill>
              </a:rPr>
              <a:t>Use the equation of a linear model to solve problems in the context of bivariate measurement data, interpreting the slope and intercept.</a:t>
            </a:r>
            <a:endParaRPr lang="en-US" sz="1050" dirty="0"/>
          </a:p>
        </p:txBody>
      </p:sp>
      <p:sp>
        <p:nvSpPr>
          <p:cNvPr id="8" name="TextBox 7">
            <a:extLst>
              <a:ext uri="{FF2B5EF4-FFF2-40B4-BE49-F238E27FC236}">
                <a16:creationId xmlns:a16="http://schemas.microsoft.com/office/drawing/2014/main" id="{336BD601-A442-49FC-991D-8D2FFCB5ED05}"/>
              </a:ext>
            </a:extLst>
          </p:cNvPr>
          <p:cNvSpPr txBox="1"/>
          <p:nvPr/>
        </p:nvSpPr>
        <p:spPr>
          <a:xfrm>
            <a:off x="550851" y="2767790"/>
            <a:ext cx="5911751" cy="738664"/>
          </a:xfrm>
          <a:prstGeom prst="rect">
            <a:avLst/>
          </a:prstGeom>
          <a:noFill/>
        </p:spPr>
        <p:txBody>
          <a:bodyPr wrap="square" rtlCol="0">
            <a:spAutoFit/>
          </a:bodyPr>
          <a:lstStyle/>
          <a:p>
            <a:r>
              <a:rPr lang="en-US" sz="1050" b="1" dirty="0"/>
              <a:t>8.SP.A.4  </a:t>
            </a:r>
            <a:r>
              <a:rPr lang="en-US" sz="1050" dirty="0">
                <a:solidFill>
                  <a:srgbClr val="202020"/>
                </a:solidFill>
              </a:rPr>
              <a:t>Understand that patterns of association can also be seen in bivariate categorical data by displaying frequencies and relative frequencies in a two-way table. Construct and interpret a two-way table summarizing data on two categorical variables collected from the same subjects. Use relative frequencies calculated for rows or columns to describe possible association between the two variables.</a:t>
            </a:r>
            <a:endParaRPr lang="en-US" sz="1050" dirty="0"/>
          </a:p>
        </p:txBody>
      </p:sp>
    </p:spTree>
    <p:extLst>
      <p:ext uri="{BB962C8B-B14F-4D97-AF65-F5344CB8AC3E}">
        <p14:creationId xmlns:p14="http://schemas.microsoft.com/office/powerpoint/2010/main" val="1370163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FC7DF59-A330-4AF3-9265-2C24ABE03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7315200" cy="9466729"/>
          </a:xfrm>
          <a:prstGeom prst="rect">
            <a:avLst/>
          </a:prstGeom>
        </p:spPr>
      </p:pic>
    </p:spTree>
    <p:extLst>
      <p:ext uri="{BB962C8B-B14F-4D97-AF65-F5344CB8AC3E}">
        <p14:creationId xmlns:p14="http://schemas.microsoft.com/office/powerpoint/2010/main" val="965225900"/>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2473</TotalTime>
  <Words>1791</Words>
  <Application>Microsoft Office PowerPoint</Application>
  <PresentationFormat>Custom</PresentationFormat>
  <Paragraphs>198</Paragraphs>
  <Slides>28</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28</vt:i4>
      </vt:variant>
    </vt:vector>
  </HeadingPairs>
  <TitlesOfParts>
    <vt:vector size="38" baseType="lpstr">
      <vt:lpstr>Arial</vt:lpstr>
      <vt:lpstr>Calibri</vt:lpstr>
      <vt:lpstr>Calibri Light</vt:lpstr>
      <vt:lpstr>Cambria Math</vt:lpstr>
      <vt:lpstr>Impact</vt:lpstr>
      <vt:lpstr>Lato Light</vt:lpstr>
      <vt:lpstr>3_Custom Design</vt:lpstr>
      <vt:lpstr>2_Custom Design</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Elizondo</dc:creator>
  <cp:lastModifiedBy>Anna Elizondo</cp:lastModifiedBy>
  <cp:revision>45</cp:revision>
  <dcterms:created xsi:type="dcterms:W3CDTF">2020-10-01T05:44:23Z</dcterms:created>
  <dcterms:modified xsi:type="dcterms:W3CDTF">2020-10-04T04:32:36Z</dcterms:modified>
</cp:coreProperties>
</file>