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328" r:id="rId2"/>
    <p:sldId id="306" r:id="rId3"/>
    <p:sldId id="311" r:id="rId4"/>
    <p:sldId id="312" r:id="rId5"/>
    <p:sldId id="313" r:id="rId6"/>
    <p:sldId id="314" r:id="rId7"/>
    <p:sldId id="315" r:id="rId8"/>
    <p:sldId id="330" r:id="rId9"/>
    <p:sldId id="331" r:id="rId10"/>
  </p:sldIdLst>
  <p:sldSz cx="10058400" cy="7772400"/>
  <p:notesSz cx="6858000" cy="9144000"/>
  <p:embeddedFontLst>
    <p:embeddedFont>
      <p:font typeface="KG Neatly Printed" panose="020B0604020202020204" charset="0"/>
      <p:regular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138" y="6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0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7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3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4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6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15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3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0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3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1CF4-B7DA-4CE8-A673-11AFB1272D2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F2693-1E8A-48C7-96A8-383DB2ED5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6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44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6E705B2-6CB5-4655-80A1-7AAED4DEE2F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770D39-B3BC-410F-A62F-E84F36E7AA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3244644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3E5603E-B40C-4ABB-A53E-4A14AE7D0A3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38757F-BACE-4C12-8CAB-C2CE0F6D60B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206974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936009C-2ADD-447E-8F18-6DF7FE0E29E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C7A3D6-FBD9-4E81-BD77-37C0CD382C4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157795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5A4BFF2-2593-401A-B25B-097F6AC1A2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1E47F-9E13-4FE3-8F63-3EA243A1CF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173688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5B956A2-6BD3-4FE6-A820-2B58D341C5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64D10-D5F0-4047-9450-29555A012EC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3807607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8DAAC53-790E-438A-BF92-237DEFB3383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0DC22-90E2-4CBC-9663-BCE0B45AF5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163405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75895F9-08DB-459F-921B-0E34CDAEE7A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F2112C-823F-4046-9633-5CFE83D08B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750443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F70486B-74B1-4A8F-B214-00198B1CB7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0" y="4104735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D218CA-0E96-4D61-BDAE-D9D80B37241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40" y="171504"/>
            <a:ext cx="10043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KG Neatly Printed" panose="02000506000000020003" pitchFamily="2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33420144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1086</TotalTime>
  <Words>32</Words>
  <Application>Microsoft Office PowerPoint</Application>
  <PresentationFormat>Custom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KG Neatly Printed</vt:lpstr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carrie.lutz@outlook.com</dc:creator>
  <cp:lastModifiedBy>Count Pain</cp:lastModifiedBy>
  <cp:revision>31</cp:revision>
  <dcterms:created xsi:type="dcterms:W3CDTF">2018-05-12T19:27:25Z</dcterms:created>
  <dcterms:modified xsi:type="dcterms:W3CDTF">2024-07-18T00:31:00Z</dcterms:modified>
</cp:coreProperties>
</file>