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6" r:id="rId2"/>
  </p:sldIdLst>
  <p:sldSz cx="7772400" cy="107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6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CEEF"/>
    <a:srgbClr val="CE99D3"/>
    <a:srgbClr val="FBDA3B"/>
    <a:srgbClr val="61DCD1"/>
    <a:srgbClr val="EF7CB9"/>
    <a:srgbClr val="AEEB60"/>
    <a:srgbClr val="16BFD9"/>
    <a:srgbClr val="0F77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76"/>
    <p:restoredTop sz="94648"/>
  </p:normalViewPr>
  <p:slideViewPr>
    <p:cSldViewPr snapToGrid="0" snapToObjects="1">
      <p:cViewPr varScale="1">
        <p:scale>
          <a:sx n="59" d="100"/>
          <a:sy n="59" d="100"/>
        </p:scale>
        <p:origin x="2026" y="72"/>
      </p:cViewPr>
      <p:guideLst>
        <p:guide orient="horz" pos="3396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75260-0853-D14B-AF15-9EA5263D860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6163" y="1143000"/>
            <a:ext cx="22256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15FB1-01D1-FB43-8E74-4170127DF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529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349009"/>
            <a:ext cx="6606540" cy="231086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6109071"/>
            <a:ext cx="5440680" cy="275507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091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8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927607"/>
            <a:ext cx="6606540" cy="214116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569327"/>
            <a:ext cx="6606540" cy="23582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001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597" y="3955425"/>
            <a:ext cx="2907903" cy="111824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8040" y="3955425"/>
            <a:ext cx="2907904" cy="111824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38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31728"/>
            <a:ext cx="6995160" cy="1796786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413184"/>
            <a:ext cx="3434160" cy="1005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418884"/>
            <a:ext cx="3434160" cy="62113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413184"/>
            <a:ext cx="3435509" cy="1005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418884"/>
            <a:ext cx="3435509" cy="62113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93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91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03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29232"/>
            <a:ext cx="2557066" cy="182673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29233"/>
            <a:ext cx="4344988" cy="92010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255965"/>
            <a:ext cx="2557066" cy="73743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295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546499"/>
            <a:ext cx="4663440" cy="8909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963277"/>
            <a:ext cx="4663440" cy="64684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8437406"/>
            <a:ext cx="4663440" cy="12652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77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19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90281" y="678787"/>
            <a:ext cx="1485662" cy="14459132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598" y="678787"/>
            <a:ext cx="4330144" cy="14459132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2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31728"/>
            <a:ext cx="6995160" cy="17967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515501"/>
            <a:ext cx="6995160" cy="7114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992125"/>
            <a:ext cx="1813560" cy="5739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992125"/>
            <a:ext cx="2461260" cy="5739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992125"/>
            <a:ext cx="1813560" cy="5739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18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riting implement, stationary, marker, pen">
            <a:extLst>
              <a:ext uri="{FF2B5EF4-FFF2-40B4-BE49-F238E27FC236}">
                <a16:creationId xmlns:a16="http://schemas.microsoft.com/office/drawing/2014/main" id="{41645CF4-87A0-4F3B-00D8-2A5AC7FD1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" y="0"/>
            <a:ext cx="7771256" cy="107807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1800" y="1418617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1800" y="2909063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1800" y="4321630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1800" y="5744344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1801" y="7186701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801" y="8609415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1764" y="1418617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1764" y="2909063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1764" y="4321630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71764" y="5744344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1765" y="7186701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71765" y="8609415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28762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3831</TotalTime>
  <Words>25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 Regular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Chantelle Jacobs</dc:creator>
  <cp:lastModifiedBy>Count Pain</cp:lastModifiedBy>
  <cp:revision>48</cp:revision>
  <cp:lastPrinted>2019-02-15T02:42:33Z</cp:lastPrinted>
  <dcterms:created xsi:type="dcterms:W3CDTF">2015-12-27T22:10:06Z</dcterms:created>
  <dcterms:modified xsi:type="dcterms:W3CDTF">2024-07-18T01:00:03Z</dcterms:modified>
</cp:coreProperties>
</file>