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92" r:id="rId2"/>
  </p:sldIdLst>
  <p:sldSz cx="7772400" cy="10780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96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CEEF"/>
    <a:srgbClr val="CE99D3"/>
    <a:srgbClr val="FBDA3B"/>
    <a:srgbClr val="61DCD1"/>
    <a:srgbClr val="EF7CB9"/>
    <a:srgbClr val="AEEB60"/>
    <a:srgbClr val="16BFD9"/>
    <a:srgbClr val="0F77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959"/>
    <p:restoredTop sz="94648"/>
  </p:normalViewPr>
  <p:slideViewPr>
    <p:cSldViewPr snapToGrid="0" snapToObjects="1">
      <p:cViewPr varScale="1">
        <p:scale>
          <a:sx n="59" d="100"/>
          <a:sy n="59" d="100"/>
        </p:scale>
        <p:origin x="2026" y="72"/>
      </p:cViewPr>
      <p:guideLst>
        <p:guide orient="horz" pos="3396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75260-0853-D14B-AF15-9EA5263D860D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16163" y="1143000"/>
            <a:ext cx="22256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415FB1-01D1-FB43-8E74-4170127DF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529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349009"/>
            <a:ext cx="6606540" cy="231086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6109071"/>
            <a:ext cx="5440680" cy="275507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091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285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927607"/>
            <a:ext cx="6606540" cy="214116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569327"/>
            <a:ext cx="6606540" cy="23582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001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597" y="3955425"/>
            <a:ext cx="2907903" cy="111824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8040" y="3955425"/>
            <a:ext cx="2907904" cy="111824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38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31728"/>
            <a:ext cx="6995160" cy="1796786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413184"/>
            <a:ext cx="3434160" cy="10057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418884"/>
            <a:ext cx="3434160" cy="62113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2" y="2413184"/>
            <a:ext cx="3435509" cy="10057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2" y="3418884"/>
            <a:ext cx="3435509" cy="62113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93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91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03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29232"/>
            <a:ext cx="2557066" cy="182673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2" y="429233"/>
            <a:ext cx="4344988" cy="92010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0" y="2255965"/>
            <a:ext cx="2557066" cy="737430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295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546499"/>
            <a:ext cx="4663440" cy="8909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963277"/>
            <a:ext cx="4663440" cy="64684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8437406"/>
            <a:ext cx="4663440" cy="12652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77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19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90281" y="678787"/>
            <a:ext cx="1485662" cy="14459132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598" y="678787"/>
            <a:ext cx="4330144" cy="14459132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924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31728"/>
            <a:ext cx="6995160" cy="17967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515501"/>
            <a:ext cx="6995160" cy="7114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9992125"/>
            <a:ext cx="1813560" cy="5739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70341-46FE-524D-8818-B1003B320020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992125"/>
            <a:ext cx="2461260" cy="5739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992125"/>
            <a:ext cx="1813560" cy="5739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040E3-8043-CC4A-978D-E57363639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18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Shape&#10;&#10;Description automatically generated">
            <a:extLst>
              <a:ext uri="{FF2B5EF4-FFF2-40B4-BE49-F238E27FC236}">
                <a16:creationId xmlns:a16="http://schemas.microsoft.com/office/drawing/2014/main" id="{00DD7024-118F-F4DE-5948-39636797C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" y="0"/>
            <a:ext cx="7771256" cy="107807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5ADCF5B-855F-0D8E-A1C9-5B87F427A1BD}"/>
              </a:ext>
            </a:extLst>
          </p:cNvPr>
          <p:cNvSpPr txBox="1"/>
          <p:nvPr/>
        </p:nvSpPr>
        <p:spPr>
          <a:xfrm>
            <a:off x="470042" y="901032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913829-9FDC-D47B-7D31-9CAAFFB5AAC0}"/>
              </a:ext>
            </a:extLst>
          </p:cNvPr>
          <p:cNvSpPr txBox="1"/>
          <p:nvPr/>
        </p:nvSpPr>
        <p:spPr>
          <a:xfrm>
            <a:off x="470042" y="2323746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747EF1-FF3F-3487-1FFC-AC9317411A79}"/>
              </a:ext>
            </a:extLst>
          </p:cNvPr>
          <p:cNvSpPr txBox="1"/>
          <p:nvPr/>
        </p:nvSpPr>
        <p:spPr>
          <a:xfrm>
            <a:off x="470042" y="3694701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C850AF-4ABA-E796-1219-7EC769BC85B5}"/>
              </a:ext>
            </a:extLst>
          </p:cNvPr>
          <p:cNvSpPr txBox="1"/>
          <p:nvPr/>
        </p:nvSpPr>
        <p:spPr>
          <a:xfrm>
            <a:off x="470042" y="5140494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566436-9181-2F8F-1088-0F6C6C14BA6B}"/>
              </a:ext>
            </a:extLst>
          </p:cNvPr>
          <p:cNvSpPr txBox="1"/>
          <p:nvPr/>
        </p:nvSpPr>
        <p:spPr>
          <a:xfrm>
            <a:off x="470043" y="6582851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E308B6-2F36-F3CB-E0D7-D49FA3BDB21C}"/>
              </a:ext>
            </a:extLst>
          </p:cNvPr>
          <p:cNvSpPr txBox="1"/>
          <p:nvPr/>
        </p:nvSpPr>
        <p:spPr>
          <a:xfrm>
            <a:off x="470043" y="8005565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F5659D-3FCA-9749-35D0-BABF2101549D}"/>
              </a:ext>
            </a:extLst>
          </p:cNvPr>
          <p:cNvSpPr txBox="1"/>
          <p:nvPr/>
        </p:nvSpPr>
        <p:spPr>
          <a:xfrm>
            <a:off x="4820006" y="849273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7D2EED-8A7B-1AFE-DD0F-B90544334C63}"/>
              </a:ext>
            </a:extLst>
          </p:cNvPr>
          <p:cNvSpPr txBox="1"/>
          <p:nvPr/>
        </p:nvSpPr>
        <p:spPr>
          <a:xfrm>
            <a:off x="4820006" y="2262606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0FC8C9-E1C9-9718-7DF2-7F1A0BDFCE43}"/>
              </a:ext>
            </a:extLst>
          </p:cNvPr>
          <p:cNvSpPr txBox="1"/>
          <p:nvPr/>
        </p:nvSpPr>
        <p:spPr>
          <a:xfrm>
            <a:off x="4820006" y="3648768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	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CF8E39-2D4B-711B-0FB4-B1FECD0369A8}"/>
              </a:ext>
            </a:extLst>
          </p:cNvPr>
          <p:cNvSpPr txBox="1"/>
          <p:nvPr/>
        </p:nvSpPr>
        <p:spPr>
          <a:xfrm>
            <a:off x="4820006" y="5071482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56A37B-5BAF-D22B-B2CB-10F28391A804}"/>
              </a:ext>
            </a:extLst>
          </p:cNvPr>
          <p:cNvSpPr txBox="1"/>
          <p:nvPr/>
        </p:nvSpPr>
        <p:spPr>
          <a:xfrm>
            <a:off x="4820007" y="6513839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CC5ED2-A839-1948-1E2C-D8197D12656E}"/>
              </a:ext>
            </a:extLst>
          </p:cNvPr>
          <p:cNvSpPr txBox="1"/>
          <p:nvPr/>
        </p:nvSpPr>
        <p:spPr>
          <a:xfrm>
            <a:off x="4820007" y="7936553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745361-79E0-CD36-FB52-C56FF950CCDD}"/>
              </a:ext>
            </a:extLst>
          </p:cNvPr>
          <p:cNvSpPr txBox="1"/>
          <p:nvPr/>
        </p:nvSpPr>
        <p:spPr>
          <a:xfrm>
            <a:off x="470042" y="9359267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3668C1-356C-8804-9665-169280E89259}"/>
              </a:ext>
            </a:extLst>
          </p:cNvPr>
          <p:cNvSpPr txBox="1"/>
          <p:nvPr/>
        </p:nvSpPr>
        <p:spPr>
          <a:xfrm>
            <a:off x="4820006" y="9290255"/>
            <a:ext cx="2468437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omic Sans MS Regular" charset="0"/>
                <a:cs typeface="Comic Sans MS Regular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615377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3822</TotalTime>
  <Words>29</Words>
  <Application>Microsoft Office PowerPoint</Application>
  <PresentationFormat>Custom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Comic Sans MS Regular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Chantelle Jacobs</dc:creator>
  <cp:lastModifiedBy>Count Pain</cp:lastModifiedBy>
  <cp:revision>50</cp:revision>
  <cp:lastPrinted>2019-02-15T02:42:33Z</cp:lastPrinted>
  <dcterms:created xsi:type="dcterms:W3CDTF">2015-12-27T22:10:06Z</dcterms:created>
  <dcterms:modified xsi:type="dcterms:W3CDTF">2024-07-18T01:00:42Z</dcterms:modified>
</cp:coreProperties>
</file>