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41" r:id="rId2"/>
    <p:sldMasterId id="2147483659" r:id="rId3"/>
    <p:sldMasterId id="2147483736" r:id="rId4"/>
  </p:sldMasterIdLst>
  <p:notesMasterIdLst>
    <p:notesMasterId r:id="rId76"/>
  </p:notesMasterIdLst>
  <p:sldIdLst>
    <p:sldId id="256" r:id="rId5"/>
    <p:sldId id="295" r:id="rId6"/>
    <p:sldId id="318" r:id="rId7"/>
    <p:sldId id="258" r:id="rId8"/>
    <p:sldId id="319" r:id="rId9"/>
    <p:sldId id="261" r:id="rId10"/>
    <p:sldId id="263" r:id="rId11"/>
    <p:sldId id="264" r:id="rId12"/>
    <p:sldId id="265" r:id="rId13"/>
    <p:sldId id="266" r:id="rId14"/>
    <p:sldId id="365" r:id="rId15"/>
    <p:sldId id="316" r:id="rId16"/>
    <p:sldId id="284" r:id="rId17"/>
    <p:sldId id="328" r:id="rId18"/>
    <p:sldId id="317" r:id="rId19"/>
    <p:sldId id="274" r:id="rId20"/>
    <p:sldId id="267" r:id="rId21"/>
    <p:sldId id="268" r:id="rId22"/>
    <p:sldId id="269" r:id="rId23"/>
    <p:sldId id="309" r:id="rId24"/>
    <p:sldId id="346" r:id="rId25"/>
    <p:sldId id="270" r:id="rId26"/>
    <p:sldId id="364" r:id="rId27"/>
    <p:sldId id="287" r:id="rId28"/>
    <p:sldId id="257" r:id="rId29"/>
    <p:sldId id="271" r:id="rId30"/>
    <p:sldId id="311" r:id="rId31"/>
    <p:sldId id="272" r:id="rId32"/>
    <p:sldId id="273" r:id="rId33"/>
    <p:sldId id="298" r:id="rId34"/>
    <p:sldId id="297" r:id="rId35"/>
    <p:sldId id="322" r:id="rId36"/>
    <p:sldId id="323" r:id="rId37"/>
    <p:sldId id="324" r:id="rId38"/>
    <p:sldId id="302" r:id="rId39"/>
    <p:sldId id="262" r:id="rId40"/>
    <p:sldId id="289" r:id="rId41"/>
    <p:sldId id="292" r:id="rId42"/>
    <p:sldId id="293" r:id="rId43"/>
    <p:sldId id="294" r:id="rId44"/>
    <p:sldId id="290" r:id="rId45"/>
    <p:sldId id="354" r:id="rId46"/>
    <p:sldId id="285" r:id="rId47"/>
    <p:sldId id="306" r:id="rId48"/>
    <p:sldId id="281" r:id="rId49"/>
    <p:sldId id="286" r:id="rId50"/>
    <p:sldId id="282" r:id="rId51"/>
    <p:sldId id="283" r:id="rId52"/>
    <p:sldId id="288" r:id="rId53"/>
    <p:sldId id="275" r:id="rId54"/>
    <p:sldId id="278" r:id="rId55"/>
    <p:sldId id="279" r:id="rId56"/>
    <p:sldId id="304" r:id="rId57"/>
    <p:sldId id="276" r:id="rId58"/>
    <p:sldId id="277" r:id="rId59"/>
    <p:sldId id="280" r:id="rId60"/>
    <p:sldId id="305" r:id="rId61"/>
    <p:sldId id="350" r:id="rId62"/>
    <p:sldId id="351" r:id="rId63"/>
    <p:sldId id="312" r:id="rId64"/>
    <p:sldId id="299" r:id="rId65"/>
    <p:sldId id="300" r:id="rId66"/>
    <p:sldId id="301" r:id="rId67"/>
    <p:sldId id="345" r:id="rId68"/>
    <p:sldId id="344" r:id="rId69"/>
    <p:sldId id="342" r:id="rId70"/>
    <p:sldId id="341" r:id="rId71"/>
    <p:sldId id="358" r:id="rId72"/>
    <p:sldId id="352" r:id="rId73"/>
    <p:sldId id="353" r:id="rId74"/>
    <p:sldId id="361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2FF"/>
    <a:srgbClr val="E24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8BA65A-CF61-6B74-5A3C-8541165DBFE2}" v="6" dt="2024-08-05T16:03:54.908"/>
    <p1510:client id="{19839F14-68A4-4989-76CB-1FFDAC493CAD}" v="1" dt="2024-08-05T00:43:02.881"/>
    <p1510:client id="{9D7283F6-6B7B-8269-64AA-6F7FB03A38DA}" v="9" dt="2024-08-05T14:40:52.911"/>
    <p1510:client id="{A41B3C64-60BD-83C6-690E-044D119C7824}" v="49" dt="2024-08-05T15:53:13.149"/>
    <p1510:client id="{C17DF24A-E124-C280-0056-9D85EAEFA208}" v="11" dt="2024-08-05T00:35:12.689"/>
    <p1510:client id="{C789F6FA-C46D-A73D-6A7F-7F4984E8F36C}" v="1" dt="2024-08-05T15:45:46.1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viewProps" Target="viewProps.xml"/><Relationship Id="rId8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6B0A3-7746-4F86-9BA1-A32D9D4C82DE}" type="datetimeFigureOut">
              <a:t>8/5/2024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D3764-2B0C-4ADE-9F46-4E23A663281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24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1853668836b_2_5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1853668836b_2_5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1853668836b_2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1853668836b_2_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1853668836b_2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1853668836b_2_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5792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1853668836b_2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1853668836b_2_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9840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1853668836b_2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1853668836b_2_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7716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30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70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73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87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28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64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07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89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12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560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288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84891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37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DE45C10-227D-42DF-A888-EEFD3784F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214944-8898-48BC-AE6F-065DA7BBB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16430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181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636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77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101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193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4172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5568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0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4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61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29" r:id="rId6"/>
    <p:sldLayoutId id="2147483725" r:id="rId7"/>
    <p:sldLayoutId id="2147483726" r:id="rId8"/>
    <p:sldLayoutId id="2147483727" r:id="rId9"/>
    <p:sldLayoutId id="2147483728" r:id="rId10"/>
    <p:sldLayoutId id="2147483730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video" Target="https://www.youtube.com/embed/CzO3aIe0Rps?feature=oembed" TargetMode="External"/><Relationship Id="rId7" Type="http://schemas.openxmlformats.org/officeDocument/2006/relationships/hyperlink" Target="https://www.youtube.com/watch?v=dduOP1D4Vxg&amp;ab_channel=Gracie%27sCorner" TargetMode="External"/><Relationship Id="rId2" Type="http://schemas.openxmlformats.org/officeDocument/2006/relationships/video" Target="https://www.youtube.com/embed/QLu8IoOvmqs?feature=oembed" TargetMode="External"/><Relationship Id="rId1" Type="http://schemas.openxmlformats.org/officeDocument/2006/relationships/video" Target="https://www.youtube.com/embed/AmrjamxumXo?feature=oembed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10" Type="http://schemas.openxmlformats.org/officeDocument/2006/relationships/image" Target="../media/image6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video" Target="https://www.youtube.com/embed/IRnnLPjRn84?feature=oembed" TargetMode="External"/><Relationship Id="rId7" Type="http://schemas.openxmlformats.org/officeDocument/2006/relationships/image" Target="../media/image8.jpeg"/><Relationship Id="rId2" Type="http://schemas.openxmlformats.org/officeDocument/2006/relationships/video" Target="https://www.youtube.com/embed/Q4ezi2jxc2w?feature=oembed" TargetMode="External"/><Relationship Id="rId1" Type="http://schemas.openxmlformats.org/officeDocument/2006/relationships/video" Target="https://www.youtube.com/embed/V1lm3u9cFEw?feature=oembed" TargetMode="External"/><Relationship Id="rId6" Type="http://schemas.openxmlformats.org/officeDocument/2006/relationships/image" Target="../media/image7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jpeg"/><Relationship Id="rId4" Type="http://schemas.openxmlformats.org/officeDocument/2006/relationships/video" Target="https://www.youtube.com/embed/ieCxOOY0RTs?feature=oembed" TargetMode="External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video" Target="https://www.youtube.com/embed/aSZgEO2_uRM?feature=oembed" TargetMode="External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video" Target="https://www.youtube.com/embed/8pt7tYLbfWw?feature=oembed" TargetMode="External"/><Relationship Id="rId7" Type="http://schemas.openxmlformats.org/officeDocument/2006/relationships/video" Target="https://www.youtube.com/embed/94gG8JLKy74?feature=oembed" TargetMode="External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video" Target="https://www.youtube.com/embed/3BKawFlu--g?feature=oembed" TargetMode="External"/><Relationship Id="rId16" Type="http://schemas.openxmlformats.org/officeDocument/2006/relationships/image" Target="../media/image19.jpeg"/><Relationship Id="rId1" Type="http://schemas.openxmlformats.org/officeDocument/2006/relationships/video" Target="https://www.youtube.com/embed/72iaL5F8tFU?feature=oembed" TargetMode="External"/><Relationship Id="rId6" Type="http://schemas.openxmlformats.org/officeDocument/2006/relationships/video" Target="https://www.youtube.com/embed/ImJtoDcb1zo?feature=oembed" TargetMode="External"/><Relationship Id="rId11" Type="http://schemas.openxmlformats.org/officeDocument/2006/relationships/image" Target="../media/image14.jpeg"/><Relationship Id="rId5" Type="http://schemas.openxmlformats.org/officeDocument/2006/relationships/video" Target="https://www.youtube.com/embed/SXRi24s19JI?feature=oembed" TargetMode="External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4" Type="http://schemas.openxmlformats.org/officeDocument/2006/relationships/video" Target="https://www.youtube.com/embed/lzA1V0mTfsE?feature=oembed" TargetMode="Externa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video" Target="https://www.youtube.com/embed/rD6FRDd9Hew?feature=oembed" TargetMode="External"/><Relationship Id="rId7" Type="http://schemas.openxmlformats.org/officeDocument/2006/relationships/image" Target="../media/image29.jpeg"/><Relationship Id="rId2" Type="http://schemas.openxmlformats.org/officeDocument/2006/relationships/video" Target="https://www.youtube.com/embed/KBL5aXSJTlE?feature=oembed" TargetMode="External"/><Relationship Id="rId1" Type="http://schemas.openxmlformats.org/officeDocument/2006/relationships/video" Target="https://www.youtube.com/embed/sn6GLgaTY0M?feature=oembed" TargetMode="External"/><Relationship Id="rId6" Type="http://schemas.openxmlformats.org/officeDocument/2006/relationships/image" Target="../media/image28.jpeg"/><Relationship Id="rId5" Type="http://schemas.openxmlformats.org/officeDocument/2006/relationships/slideLayout" Target="../slideLayouts/slideLayout6.xml"/><Relationship Id="rId4" Type="http://schemas.openxmlformats.org/officeDocument/2006/relationships/video" Target="https://www.youtube.com/embed/JxOMEUYKzvs?feature=oembed" TargetMode="External"/><Relationship Id="rId9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26" Type="http://schemas.openxmlformats.org/officeDocument/2006/relationships/image" Target="../media/image64.png"/><Relationship Id="rId3" Type="http://schemas.openxmlformats.org/officeDocument/2006/relationships/image" Target="../media/image41.png"/><Relationship Id="rId21" Type="http://schemas.openxmlformats.org/officeDocument/2006/relationships/image" Target="../media/image59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5" Type="http://schemas.openxmlformats.org/officeDocument/2006/relationships/image" Target="../media/image63.png"/><Relationship Id="rId2" Type="http://schemas.openxmlformats.org/officeDocument/2006/relationships/image" Target="../media/image40.png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24" Type="http://schemas.openxmlformats.org/officeDocument/2006/relationships/image" Target="../media/image62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23" Type="http://schemas.openxmlformats.org/officeDocument/2006/relationships/image" Target="../media/image61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13" Type="http://schemas.openxmlformats.org/officeDocument/2006/relationships/image" Target="../media/image70.jpeg"/><Relationship Id="rId3" Type="http://schemas.openxmlformats.org/officeDocument/2006/relationships/video" Target="https://www.youtube.com/embed/ji5eFEoe8kA?feature=oembed" TargetMode="Externa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69.jpeg"/><Relationship Id="rId2" Type="http://schemas.openxmlformats.org/officeDocument/2006/relationships/video" Target="https://www.youtube.com/embed/m7v5VodGYhc?feature=oembed" TargetMode="External"/><Relationship Id="rId1" Type="http://schemas.openxmlformats.org/officeDocument/2006/relationships/video" Target="https://www.youtube.com/embed/z4gCLlAHsWY?feature=oembed" TargetMode="External"/><Relationship Id="rId6" Type="http://schemas.openxmlformats.org/officeDocument/2006/relationships/video" Target="https://www.youtube.com/embed/UZrA4WUzBPI?feature=oembed" TargetMode="External"/><Relationship Id="rId11" Type="http://schemas.openxmlformats.org/officeDocument/2006/relationships/image" Target="../media/image68.jpeg"/><Relationship Id="rId5" Type="http://schemas.openxmlformats.org/officeDocument/2006/relationships/video" Target="https://www.youtube.com/embed/SxerEEBPYRM?feature=oembed" TargetMode="External"/><Relationship Id="rId10" Type="http://schemas.openxmlformats.org/officeDocument/2006/relationships/image" Target="../media/image67.jpeg"/><Relationship Id="rId4" Type="http://schemas.openxmlformats.org/officeDocument/2006/relationships/video" Target="https://www.youtube.com/embed/zHMB58jq2xw?feature=oembed" TargetMode="External"/><Relationship Id="rId9" Type="http://schemas.openxmlformats.org/officeDocument/2006/relationships/image" Target="../media/image6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video" Target="https://www.youtube.com/embed/pp_b9So1ipg?feature=oembed" TargetMode="External"/><Relationship Id="rId7" Type="http://schemas.openxmlformats.org/officeDocument/2006/relationships/image" Target="../media/image73.jpeg"/><Relationship Id="rId2" Type="http://schemas.openxmlformats.org/officeDocument/2006/relationships/video" Target="https://www.youtube.com/embed/z41mjWKA4KU?feature=oembed" TargetMode="External"/><Relationship Id="rId1" Type="http://schemas.openxmlformats.org/officeDocument/2006/relationships/video" Target="https://www.youtube.com/embed/YeSdQmO51Ps?feature=oembed" TargetMode="Externa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jpeg"/><Relationship Id="rId3" Type="http://schemas.openxmlformats.org/officeDocument/2006/relationships/video" Target="https://www.youtube.com/embed/jgCXZPJ3VTE?feature=oembed" TargetMode="Externa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0.jpeg"/><Relationship Id="rId2" Type="http://schemas.openxmlformats.org/officeDocument/2006/relationships/video" Target="https://www.youtube.com/embed/YteMhrQvfCo?feature=oembed" TargetMode="External"/><Relationship Id="rId1" Type="http://schemas.openxmlformats.org/officeDocument/2006/relationships/video" Target="https://www.youtube.com/embed/RYgIVc5Jvjg?start=3&amp;feature=oembed" TargetMode="External"/><Relationship Id="rId6" Type="http://schemas.openxmlformats.org/officeDocument/2006/relationships/video" Target="https://www.youtube.com/embed/m3402DZvbVU?feature=oembed" TargetMode="External"/><Relationship Id="rId11" Type="http://schemas.openxmlformats.org/officeDocument/2006/relationships/image" Target="../media/image79.jpeg"/><Relationship Id="rId5" Type="http://schemas.openxmlformats.org/officeDocument/2006/relationships/video" Target="https://www.youtube.com/embed/XMDSMokWWlo?feature=oembed" TargetMode="External"/><Relationship Id="rId10" Type="http://schemas.openxmlformats.org/officeDocument/2006/relationships/image" Target="../media/image78.jpeg"/><Relationship Id="rId4" Type="http://schemas.openxmlformats.org/officeDocument/2006/relationships/video" Target="https://www.youtube.com/embed/9dzFkU9VpJQ?feature=oembed" TargetMode="External"/><Relationship Id="rId9" Type="http://schemas.openxmlformats.org/officeDocument/2006/relationships/image" Target="../media/image77.jpeg"/><Relationship Id="rId14" Type="http://schemas.openxmlformats.org/officeDocument/2006/relationships/image" Target="../media/image8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jpeg"/><Relationship Id="rId3" Type="http://schemas.openxmlformats.org/officeDocument/2006/relationships/video" Target="https://www.youtube.com/embed/8aZQA2nH2jo?feature=oembed" TargetMode="Externa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7.jpeg"/><Relationship Id="rId2" Type="http://schemas.openxmlformats.org/officeDocument/2006/relationships/video" Target="https://www.youtube.com/embed/kbiRouwvxtw?feature=oembed" TargetMode="External"/><Relationship Id="rId1" Type="http://schemas.openxmlformats.org/officeDocument/2006/relationships/video" Target="https://www.youtube.com/embed/R91TENdjt2w?feature=oembed" TargetMode="External"/><Relationship Id="rId6" Type="http://schemas.openxmlformats.org/officeDocument/2006/relationships/video" Target="https://www.youtube.com/embed/pkCyfBibIbI?feature=oembed" TargetMode="External"/><Relationship Id="rId11" Type="http://schemas.openxmlformats.org/officeDocument/2006/relationships/image" Target="../media/image86.jpeg"/><Relationship Id="rId5" Type="http://schemas.openxmlformats.org/officeDocument/2006/relationships/video" Target="https://www.youtube.com/embed/4bJE5nzKB8E?feature=oembed" TargetMode="External"/><Relationship Id="rId10" Type="http://schemas.openxmlformats.org/officeDocument/2006/relationships/image" Target="../media/image85.jpeg"/><Relationship Id="rId4" Type="http://schemas.openxmlformats.org/officeDocument/2006/relationships/video" Target="https://www.youtube.com/embed/eYMni0l8g6Y?feature=oembed" TargetMode="External"/><Relationship Id="rId9" Type="http://schemas.openxmlformats.org/officeDocument/2006/relationships/image" Target="../media/image84.jpeg"/><Relationship Id="rId14" Type="http://schemas.openxmlformats.org/officeDocument/2006/relationships/image" Target="../media/image8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jpeg"/><Relationship Id="rId3" Type="http://schemas.openxmlformats.org/officeDocument/2006/relationships/video" Target="https://www.youtube.com/embed/KhfkYzUwYFk?feature=oembed" TargetMode="Externa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4.jpeg"/><Relationship Id="rId2" Type="http://schemas.openxmlformats.org/officeDocument/2006/relationships/video" Target="https://www.youtube.com/embed/sklXbNkMOv8?feature=oembed" TargetMode="External"/><Relationship Id="rId1" Type="http://schemas.openxmlformats.org/officeDocument/2006/relationships/video" Target="https://www.youtube.com/embed/qzcuGpc7biU?feature=oembed" TargetMode="External"/><Relationship Id="rId6" Type="http://schemas.openxmlformats.org/officeDocument/2006/relationships/video" Target="https://www.youtube.com/embed/6H4J50jvRss?feature=oembed" TargetMode="External"/><Relationship Id="rId11" Type="http://schemas.openxmlformats.org/officeDocument/2006/relationships/image" Target="../media/image93.jpeg"/><Relationship Id="rId5" Type="http://schemas.openxmlformats.org/officeDocument/2006/relationships/video" Target="https://www.youtube.com/embed/pHZneOidj9A?feature=oembed" TargetMode="External"/><Relationship Id="rId10" Type="http://schemas.openxmlformats.org/officeDocument/2006/relationships/image" Target="../media/image92.jpeg"/><Relationship Id="rId4" Type="http://schemas.openxmlformats.org/officeDocument/2006/relationships/video" Target="https://www.youtube.com/embed/9pT1jg7UYZ4?feature=oembed" TargetMode="External"/><Relationship Id="rId9" Type="http://schemas.openxmlformats.org/officeDocument/2006/relationships/image" Target="../media/image91.jpeg"/><Relationship Id="rId14" Type="http://schemas.openxmlformats.org/officeDocument/2006/relationships/image" Target="../media/image9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jpeg"/><Relationship Id="rId3" Type="http://schemas.openxmlformats.org/officeDocument/2006/relationships/video" Target="https://www.youtube.com/embed/jdSehXMD4NM?feature=oembed" TargetMode="Externa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01.jpeg"/><Relationship Id="rId2" Type="http://schemas.openxmlformats.org/officeDocument/2006/relationships/video" Target="https://www.youtube.com/embed/zohyQQlsejA?feature=oembed" TargetMode="External"/><Relationship Id="rId1" Type="http://schemas.openxmlformats.org/officeDocument/2006/relationships/video" Target="https://www.youtube.com/embed/9p2c6J9exv0?feature=oembed" TargetMode="External"/><Relationship Id="rId6" Type="http://schemas.openxmlformats.org/officeDocument/2006/relationships/video" Target="https://www.youtube.com/embed/XYGEvi0VJpY?feature=oembed" TargetMode="External"/><Relationship Id="rId11" Type="http://schemas.openxmlformats.org/officeDocument/2006/relationships/image" Target="../media/image100.jpeg"/><Relationship Id="rId5" Type="http://schemas.openxmlformats.org/officeDocument/2006/relationships/video" Target="https://www.youtube.com/embed/nCJv6zFxtQk?feature=oembed" TargetMode="External"/><Relationship Id="rId10" Type="http://schemas.openxmlformats.org/officeDocument/2006/relationships/image" Target="../media/image99.jpeg"/><Relationship Id="rId4" Type="http://schemas.openxmlformats.org/officeDocument/2006/relationships/video" Target="https://www.youtube.com/embed/UVjrwIGxHP4?feature=oembed" TargetMode="External"/><Relationship Id="rId9" Type="http://schemas.openxmlformats.org/officeDocument/2006/relationships/image" Target="../media/image98.jpeg"/><Relationship Id="rId14" Type="http://schemas.openxmlformats.org/officeDocument/2006/relationships/image" Target="../media/image10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7.jpeg"/><Relationship Id="rId3" Type="http://schemas.openxmlformats.org/officeDocument/2006/relationships/video" Target="https://www.youtube.com/embed/bRkILioT_NA?feature=oembed" TargetMode="Externa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06.jpeg"/><Relationship Id="rId2" Type="http://schemas.openxmlformats.org/officeDocument/2006/relationships/video" Target="https://www.youtube.com/embed/zohyQQlsejA?feature=oembed" TargetMode="External"/><Relationship Id="rId1" Type="http://schemas.openxmlformats.org/officeDocument/2006/relationships/video" Target="https://www.youtube.com/embed/O29e4rRMrV4?feature=oembed" TargetMode="External"/><Relationship Id="rId6" Type="http://schemas.openxmlformats.org/officeDocument/2006/relationships/video" Target="https://www.youtube.com/embed/Fqug8Kaai7I?feature=oembed" TargetMode="External"/><Relationship Id="rId11" Type="http://schemas.openxmlformats.org/officeDocument/2006/relationships/image" Target="../media/image105.jpeg"/><Relationship Id="rId5" Type="http://schemas.openxmlformats.org/officeDocument/2006/relationships/video" Target="https://www.youtube.com/embed/qTN_MtV5TFw?feature=oembed" TargetMode="External"/><Relationship Id="rId10" Type="http://schemas.openxmlformats.org/officeDocument/2006/relationships/image" Target="../media/image99.jpeg"/><Relationship Id="rId4" Type="http://schemas.openxmlformats.org/officeDocument/2006/relationships/video" Target="https://www.youtube.com/embed/fTzXFPh6CPI?feature=oembed" TargetMode="External"/><Relationship Id="rId9" Type="http://schemas.openxmlformats.org/officeDocument/2006/relationships/image" Target="../media/image104.jpeg"/><Relationship Id="rId14" Type="http://schemas.openxmlformats.org/officeDocument/2006/relationships/image" Target="../media/image10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video" Target="https://www.youtube.com/embed/nFIfv-jIgbI?feature=oembed" TargetMode="External"/><Relationship Id="rId7" Type="http://schemas.openxmlformats.org/officeDocument/2006/relationships/image" Target="../media/image110.jpeg"/><Relationship Id="rId2" Type="http://schemas.openxmlformats.org/officeDocument/2006/relationships/video" Target="https://www.youtube.com/embed/7o3HWPoekp4?feature=oembed" TargetMode="External"/><Relationship Id="rId1" Type="http://schemas.openxmlformats.org/officeDocument/2006/relationships/video" Target="https://www.youtube.com/embed/DOY30-u2Eas?feature=oembed" TargetMode="External"/><Relationship Id="rId6" Type="http://schemas.openxmlformats.org/officeDocument/2006/relationships/image" Target="../media/image109.jpe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113.jpeg"/><Relationship Id="rId4" Type="http://schemas.openxmlformats.org/officeDocument/2006/relationships/video" Target="https://www.youtube.com/embed/tAUf7aajBWE?feature=oembed" TargetMode="External"/><Relationship Id="rId9" Type="http://schemas.openxmlformats.org/officeDocument/2006/relationships/image" Target="../media/image11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video" Target="https://www.youtube.com/embed/lYYDYKgIlt0?feature=oembed" TargetMode="External"/><Relationship Id="rId7" Type="http://schemas.openxmlformats.org/officeDocument/2006/relationships/image" Target="../media/image117.jpeg"/><Relationship Id="rId2" Type="http://schemas.openxmlformats.org/officeDocument/2006/relationships/video" Target="https://www.youtube.com/embed/e0g4TX00fPI?feature=oembed" TargetMode="External"/><Relationship Id="rId1" Type="http://schemas.openxmlformats.org/officeDocument/2006/relationships/video" Target="https://www.youtube.com/embed/6sgdIndfqZ4?feature=oembed" TargetMode="External"/><Relationship Id="rId6" Type="http://schemas.openxmlformats.org/officeDocument/2006/relationships/image" Target="../media/image11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20.jpeg"/><Relationship Id="rId4" Type="http://schemas.openxmlformats.org/officeDocument/2006/relationships/video" Target="https://www.youtube.com/embed/BQZ85_8q8iw?feature=oembed" TargetMode="External"/><Relationship Id="rId9" Type="http://schemas.openxmlformats.org/officeDocument/2006/relationships/image" Target="../media/image1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4.jpeg"/><Relationship Id="rId2" Type="http://schemas.openxmlformats.org/officeDocument/2006/relationships/video" Target="https://www.youtube.com/embed/ecKe9Z67ifU?feature=oembed" TargetMode="External"/><Relationship Id="rId1" Type="http://schemas.openxmlformats.org/officeDocument/2006/relationships/video" Target="https://www.youtube.com/embed/KTiXNOhTI4c?feature=oembed" TargetMode="External"/><Relationship Id="rId6" Type="http://schemas.openxmlformats.org/officeDocument/2006/relationships/image" Target="../media/image123.jpeg"/><Relationship Id="rId5" Type="http://schemas.openxmlformats.org/officeDocument/2006/relationships/image" Target="../media/image122.svg"/><Relationship Id="rId4" Type="http://schemas.openxmlformats.org/officeDocument/2006/relationships/image" Target="../media/image1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3" Type="http://schemas.openxmlformats.org/officeDocument/2006/relationships/video" Target="https://www.youtube.com/embed/mKSNQuQrsm0?feature=oembed" TargetMode="External"/><Relationship Id="rId7" Type="http://schemas.openxmlformats.org/officeDocument/2006/relationships/image" Target="../media/image128.jpeg"/><Relationship Id="rId2" Type="http://schemas.openxmlformats.org/officeDocument/2006/relationships/video" Target="https://www.youtube.com/embed/By2hmo323xM?feature=oembed" TargetMode="External"/><Relationship Id="rId1" Type="http://schemas.openxmlformats.org/officeDocument/2006/relationships/video" Target="https://www.youtube.com/embed/fZ9WiuJPnNA?feature=oembed" TargetMode="External"/><Relationship Id="rId6" Type="http://schemas.openxmlformats.org/officeDocument/2006/relationships/image" Target="../media/image127.jpeg"/><Relationship Id="rId5" Type="http://schemas.openxmlformats.org/officeDocument/2006/relationships/image" Target="../media/image126.png"/><Relationship Id="rId4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https://www.youtube.com/embed/zF_dBk8EPDk?feature=oembed" TargetMode="External"/><Relationship Id="rId1" Type="http://schemas.openxmlformats.org/officeDocument/2006/relationships/video" Target="https://www.youtube.com/embed/igcoDFokKzU?feature=oembed" TargetMode="Externa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eg"/><Relationship Id="rId3" Type="http://schemas.openxmlformats.org/officeDocument/2006/relationships/video" Target="https://www.youtube.com/embed/tKsIi1MH4lw?feature=oembed" TargetMode="External"/><Relationship Id="rId7" Type="http://schemas.openxmlformats.org/officeDocument/2006/relationships/image" Target="../media/image134.jpeg"/><Relationship Id="rId2" Type="http://schemas.openxmlformats.org/officeDocument/2006/relationships/video" Target="https://www.youtube.com/embed/Vaq0kwg2cog?feature=oembed" TargetMode="External"/><Relationship Id="rId1" Type="http://schemas.openxmlformats.org/officeDocument/2006/relationships/video" Target="https://www.youtube.com/embed/WP1blVh1ZQM?feature=oembed" TargetMode="External"/><Relationship Id="rId6" Type="http://schemas.openxmlformats.org/officeDocument/2006/relationships/image" Target="../media/image133.jpeg"/><Relationship Id="rId5" Type="http://schemas.openxmlformats.org/officeDocument/2006/relationships/slideLayout" Target="../slideLayouts/slideLayout2.xml"/><Relationship Id="rId4" Type="http://schemas.openxmlformats.org/officeDocument/2006/relationships/video" Target="https://www.youtube.com/embed/783EsrHchXA?feature=oembed" TargetMode="External"/><Relationship Id="rId9" Type="http://schemas.openxmlformats.org/officeDocument/2006/relationships/image" Target="../media/image136.jpe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video" Target="https://www.youtube.com/embed/YbEAzeSBbok?feature=oembed" TargetMode="External"/><Relationship Id="rId18" Type="http://schemas.openxmlformats.org/officeDocument/2006/relationships/video" Target="https://www.youtube.com/embed/M2fCZnM0P_k?feature=oembed" TargetMode="External"/><Relationship Id="rId26" Type="http://schemas.openxmlformats.org/officeDocument/2006/relationships/video" Target="https://www.youtube.com/embed/6NKjCA2fyi0?feature=oembed" TargetMode="External"/><Relationship Id="rId39" Type="http://schemas.openxmlformats.org/officeDocument/2006/relationships/image" Target="../media/image148.jpeg"/><Relationship Id="rId21" Type="http://schemas.openxmlformats.org/officeDocument/2006/relationships/video" Target="https://www.youtube.com/embed/0v9wcdURvNk?feature=oembed" TargetMode="External"/><Relationship Id="rId34" Type="http://schemas.openxmlformats.org/officeDocument/2006/relationships/image" Target="../media/image143.jpeg"/><Relationship Id="rId42" Type="http://schemas.openxmlformats.org/officeDocument/2006/relationships/image" Target="../media/image151.jpeg"/><Relationship Id="rId47" Type="http://schemas.openxmlformats.org/officeDocument/2006/relationships/image" Target="../media/image156.jpeg"/><Relationship Id="rId50" Type="http://schemas.openxmlformats.org/officeDocument/2006/relationships/image" Target="../media/image159.jpeg"/><Relationship Id="rId7" Type="http://schemas.openxmlformats.org/officeDocument/2006/relationships/video" Target="https://www.youtube.com/embed/y42pt0pMtcY?feature=oembed" TargetMode="External"/><Relationship Id="rId2" Type="http://schemas.openxmlformats.org/officeDocument/2006/relationships/video" Target="https://www.youtube.com/embed/8_JebEngKGQ?feature=oembed" TargetMode="External"/><Relationship Id="rId16" Type="http://schemas.openxmlformats.org/officeDocument/2006/relationships/video" Target="https://www.youtube.com/embed/QK-7rSCcd-8?feature=oembed" TargetMode="External"/><Relationship Id="rId29" Type="http://schemas.openxmlformats.org/officeDocument/2006/relationships/image" Target="../media/image138.jpeg"/><Relationship Id="rId11" Type="http://schemas.openxmlformats.org/officeDocument/2006/relationships/video" Target="https://www.youtube.com/embed/AJabVqc4f_4?feature=oembed" TargetMode="External"/><Relationship Id="rId24" Type="http://schemas.openxmlformats.org/officeDocument/2006/relationships/video" Target="https://www.youtube.com/embed/gXnnNLVefZA?feature=oembed" TargetMode="External"/><Relationship Id="rId32" Type="http://schemas.openxmlformats.org/officeDocument/2006/relationships/image" Target="../media/image141.jpeg"/><Relationship Id="rId37" Type="http://schemas.openxmlformats.org/officeDocument/2006/relationships/image" Target="../media/image146.jpeg"/><Relationship Id="rId40" Type="http://schemas.openxmlformats.org/officeDocument/2006/relationships/image" Target="../media/image149.jpeg"/><Relationship Id="rId45" Type="http://schemas.openxmlformats.org/officeDocument/2006/relationships/image" Target="../media/image154.jpeg"/><Relationship Id="rId53" Type="http://schemas.openxmlformats.org/officeDocument/2006/relationships/image" Target="../media/image162.jpeg"/><Relationship Id="rId5" Type="http://schemas.openxmlformats.org/officeDocument/2006/relationships/video" Target="https://www.youtube.com/embed/Kn8Fs1iZGOs?feature=oembed" TargetMode="External"/><Relationship Id="rId10" Type="http://schemas.openxmlformats.org/officeDocument/2006/relationships/video" Target="https://www.youtube.com/embed/sk1YvIlSMdM?feature=oembed" TargetMode="External"/><Relationship Id="rId19" Type="http://schemas.openxmlformats.org/officeDocument/2006/relationships/video" Target="https://www.youtube.com/embed/lxYuNIy086g?feature=oembed" TargetMode="External"/><Relationship Id="rId31" Type="http://schemas.openxmlformats.org/officeDocument/2006/relationships/image" Target="../media/image140.jpeg"/><Relationship Id="rId44" Type="http://schemas.openxmlformats.org/officeDocument/2006/relationships/image" Target="../media/image153.jpeg"/><Relationship Id="rId52" Type="http://schemas.openxmlformats.org/officeDocument/2006/relationships/image" Target="../media/image161.jpeg"/><Relationship Id="rId4" Type="http://schemas.openxmlformats.org/officeDocument/2006/relationships/video" Target="https://www.youtube.com/embed/Pir6MkWZ33g?feature=oembed" TargetMode="External"/><Relationship Id="rId9" Type="http://schemas.openxmlformats.org/officeDocument/2006/relationships/video" Target="https://www.youtube.com/embed/XQcBx4F_ZJE?feature=oembed" TargetMode="External"/><Relationship Id="rId14" Type="http://schemas.openxmlformats.org/officeDocument/2006/relationships/video" Target="https://www.youtube.com/embed/XpvTSxR486Q?feature=oembed" TargetMode="External"/><Relationship Id="rId22" Type="http://schemas.openxmlformats.org/officeDocument/2006/relationships/video" Target="https://www.youtube.com/embed/2LMIJkdCQkM?feature=oembed" TargetMode="External"/><Relationship Id="rId27" Type="http://schemas.openxmlformats.org/officeDocument/2006/relationships/slideLayout" Target="../slideLayouts/slideLayout13.xml"/><Relationship Id="rId30" Type="http://schemas.openxmlformats.org/officeDocument/2006/relationships/image" Target="../media/image139.jpeg"/><Relationship Id="rId35" Type="http://schemas.openxmlformats.org/officeDocument/2006/relationships/image" Target="../media/image144.jpeg"/><Relationship Id="rId43" Type="http://schemas.openxmlformats.org/officeDocument/2006/relationships/image" Target="../media/image152.jpeg"/><Relationship Id="rId48" Type="http://schemas.openxmlformats.org/officeDocument/2006/relationships/image" Target="../media/image157.jpeg"/><Relationship Id="rId8" Type="http://schemas.openxmlformats.org/officeDocument/2006/relationships/video" Target="https://www.youtube.com/embed/jMuOfkmfY2U?feature=oembed" TargetMode="External"/><Relationship Id="rId51" Type="http://schemas.openxmlformats.org/officeDocument/2006/relationships/image" Target="../media/image160.jpeg"/><Relationship Id="rId3" Type="http://schemas.openxmlformats.org/officeDocument/2006/relationships/video" Target="https://www.youtube.com/embed/3VH89mOLPFU?feature=oembed" TargetMode="External"/><Relationship Id="rId12" Type="http://schemas.openxmlformats.org/officeDocument/2006/relationships/video" Target="https://www.youtube.com/embed/FEDXvi_IJi8?feature=oembed" TargetMode="External"/><Relationship Id="rId17" Type="http://schemas.openxmlformats.org/officeDocument/2006/relationships/video" Target="https://www.youtube.com/embed/u-4WJDKQwYs?feature=oembed" TargetMode="External"/><Relationship Id="rId25" Type="http://schemas.openxmlformats.org/officeDocument/2006/relationships/video" Target="https://www.youtube.com/embed/2cwg4rzeNHA?feature=oembed" TargetMode="External"/><Relationship Id="rId33" Type="http://schemas.openxmlformats.org/officeDocument/2006/relationships/image" Target="../media/image142.jpeg"/><Relationship Id="rId38" Type="http://schemas.openxmlformats.org/officeDocument/2006/relationships/image" Target="../media/image147.jpeg"/><Relationship Id="rId46" Type="http://schemas.openxmlformats.org/officeDocument/2006/relationships/image" Target="../media/image155.jpeg"/><Relationship Id="rId20" Type="http://schemas.openxmlformats.org/officeDocument/2006/relationships/video" Target="https://www.youtube.com/embed/a9sZxbTAfmM?feature=oembed" TargetMode="External"/><Relationship Id="rId41" Type="http://schemas.openxmlformats.org/officeDocument/2006/relationships/image" Target="../media/image150.jpeg"/><Relationship Id="rId1" Type="http://schemas.openxmlformats.org/officeDocument/2006/relationships/video" Target="https://www.youtube.com/embed/Xmm1VpWJ-lk?feature=oembed" TargetMode="External"/><Relationship Id="rId6" Type="http://schemas.openxmlformats.org/officeDocument/2006/relationships/video" Target="https://www.youtube.com/embed/49QC2FTAY4A?feature=oembed" TargetMode="External"/><Relationship Id="rId15" Type="http://schemas.openxmlformats.org/officeDocument/2006/relationships/video" Target="https://www.youtube.com/embed/_qofh7F-mBQ?feature=oembed" TargetMode="External"/><Relationship Id="rId23" Type="http://schemas.openxmlformats.org/officeDocument/2006/relationships/video" Target="https://www.youtube.com/embed/AzApp1BQT6A?feature=oembed" TargetMode="External"/><Relationship Id="rId28" Type="http://schemas.openxmlformats.org/officeDocument/2006/relationships/image" Target="../media/image137.jpeg"/><Relationship Id="rId36" Type="http://schemas.openxmlformats.org/officeDocument/2006/relationships/image" Target="../media/image145.jpeg"/><Relationship Id="rId49" Type="http://schemas.openxmlformats.org/officeDocument/2006/relationships/image" Target="../media/image158.jpe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video" Target="https://www.youtube.com/embed/6QUSDu2JIY0?feature=oembed" TargetMode="External"/><Relationship Id="rId18" Type="http://schemas.openxmlformats.org/officeDocument/2006/relationships/video" Target="https://www.youtube.com/embed/B3cQWN6QP5s?feature=oembed" TargetMode="External"/><Relationship Id="rId26" Type="http://schemas.openxmlformats.org/officeDocument/2006/relationships/video" Target="https://www.youtube.com/embed/bZC3a6GnwTo?feature=oembed" TargetMode="External"/><Relationship Id="rId39" Type="http://schemas.openxmlformats.org/officeDocument/2006/relationships/image" Target="../media/image174.jpeg"/><Relationship Id="rId21" Type="http://schemas.openxmlformats.org/officeDocument/2006/relationships/video" Target="https://www.youtube.com/embed/CUiCcn9lnhQ?feature=oembed" TargetMode="External"/><Relationship Id="rId34" Type="http://schemas.openxmlformats.org/officeDocument/2006/relationships/image" Target="../media/image169.jpeg"/><Relationship Id="rId42" Type="http://schemas.openxmlformats.org/officeDocument/2006/relationships/image" Target="../media/image177.jpeg"/><Relationship Id="rId47" Type="http://schemas.openxmlformats.org/officeDocument/2006/relationships/image" Target="../media/image182.jpeg"/><Relationship Id="rId50" Type="http://schemas.openxmlformats.org/officeDocument/2006/relationships/image" Target="../media/image185.jpeg"/><Relationship Id="rId7" Type="http://schemas.openxmlformats.org/officeDocument/2006/relationships/video" Target="https://www.youtube.com/embed/LCAMvnCx2X8?feature=oembed" TargetMode="External"/><Relationship Id="rId2" Type="http://schemas.openxmlformats.org/officeDocument/2006/relationships/video" Target="https://www.youtube.com/embed/RoFz9V_BEG4?feature=oembed" TargetMode="External"/><Relationship Id="rId16" Type="http://schemas.openxmlformats.org/officeDocument/2006/relationships/video" Target="https://www.youtube.com/embed/stMIusugnvk?feature=oembed" TargetMode="External"/><Relationship Id="rId29" Type="http://schemas.openxmlformats.org/officeDocument/2006/relationships/image" Target="../media/image164.jpeg"/><Relationship Id="rId11" Type="http://schemas.openxmlformats.org/officeDocument/2006/relationships/video" Target="https://www.youtube.com/embed/FgzKC1yDGFo?feature=oembed" TargetMode="External"/><Relationship Id="rId24" Type="http://schemas.openxmlformats.org/officeDocument/2006/relationships/video" Target="https://www.youtube.com/embed/_eXZ2w_Ent4?feature=oembed" TargetMode="External"/><Relationship Id="rId32" Type="http://schemas.openxmlformats.org/officeDocument/2006/relationships/image" Target="../media/image167.jpeg"/><Relationship Id="rId37" Type="http://schemas.openxmlformats.org/officeDocument/2006/relationships/image" Target="../media/image172.jpeg"/><Relationship Id="rId40" Type="http://schemas.openxmlformats.org/officeDocument/2006/relationships/image" Target="../media/image175.jpeg"/><Relationship Id="rId45" Type="http://schemas.openxmlformats.org/officeDocument/2006/relationships/image" Target="../media/image180.jpeg"/><Relationship Id="rId53" Type="http://schemas.openxmlformats.org/officeDocument/2006/relationships/image" Target="../media/image188.jpeg"/><Relationship Id="rId5" Type="http://schemas.openxmlformats.org/officeDocument/2006/relationships/video" Target="https://www.youtube.com/embed/9bQzbduuGlQ?feature=oembed" TargetMode="External"/><Relationship Id="rId10" Type="http://schemas.openxmlformats.org/officeDocument/2006/relationships/video" Target="https://www.youtube.com/embed/DrYSjJf0ksc?feature=oembed" TargetMode="External"/><Relationship Id="rId19" Type="http://schemas.openxmlformats.org/officeDocument/2006/relationships/video" Target="https://www.youtube.com/embed/WnpgmXZuIfU?feature=oembed" TargetMode="External"/><Relationship Id="rId31" Type="http://schemas.openxmlformats.org/officeDocument/2006/relationships/image" Target="../media/image166.jpeg"/><Relationship Id="rId44" Type="http://schemas.openxmlformats.org/officeDocument/2006/relationships/image" Target="../media/image179.jpeg"/><Relationship Id="rId52" Type="http://schemas.openxmlformats.org/officeDocument/2006/relationships/image" Target="../media/image187.jpeg"/><Relationship Id="rId4" Type="http://schemas.openxmlformats.org/officeDocument/2006/relationships/video" Target="https://www.youtube.com/embed/U2IEwUFCKzg?feature=oembed" TargetMode="External"/><Relationship Id="rId9" Type="http://schemas.openxmlformats.org/officeDocument/2006/relationships/video" Target="https://www.youtube.com/embed/mPlrmupZOvI?feature=oembed" TargetMode="External"/><Relationship Id="rId14" Type="http://schemas.openxmlformats.org/officeDocument/2006/relationships/video" Target="https://www.youtube.com/embed/BJf3NgEJ6Ds?feature=oembed" TargetMode="External"/><Relationship Id="rId22" Type="http://schemas.openxmlformats.org/officeDocument/2006/relationships/video" Target="https://www.youtube.com/embed/GzMsHJGhXYQ?feature=oembed" TargetMode="External"/><Relationship Id="rId27" Type="http://schemas.openxmlformats.org/officeDocument/2006/relationships/slideLayout" Target="../slideLayouts/slideLayout7.xml"/><Relationship Id="rId30" Type="http://schemas.openxmlformats.org/officeDocument/2006/relationships/image" Target="../media/image165.jpeg"/><Relationship Id="rId35" Type="http://schemas.openxmlformats.org/officeDocument/2006/relationships/image" Target="../media/image170.jpeg"/><Relationship Id="rId43" Type="http://schemas.openxmlformats.org/officeDocument/2006/relationships/image" Target="../media/image178.jpeg"/><Relationship Id="rId48" Type="http://schemas.openxmlformats.org/officeDocument/2006/relationships/image" Target="../media/image183.jpeg"/><Relationship Id="rId8" Type="http://schemas.openxmlformats.org/officeDocument/2006/relationships/video" Target="https://www.youtube.com/embed/kfxm1I7L07I?feature=oembed" TargetMode="External"/><Relationship Id="rId51" Type="http://schemas.openxmlformats.org/officeDocument/2006/relationships/image" Target="../media/image186.jpeg"/><Relationship Id="rId3" Type="http://schemas.openxmlformats.org/officeDocument/2006/relationships/video" Target="https://www.youtube.com/embed/hSk_fgAAjjs?feature=oembed" TargetMode="External"/><Relationship Id="rId12" Type="http://schemas.openxmlformats.org/officeDocument/2006/relationships/video" Target="https://www.youtube.com/embed/OAipmwVQQ58?feature=oembed" TargetMode="External"/><Relationship Id="rId17" Type="http://schemas.openxmlformats.org/officeDocument/2006/relationships/video" Target="https://www.youtube.com/embed/ni6kpkaWyOI?feature=oembed" TargetMode="External"/><Relationship Id="rId25" Type="http://schemas.openxmlformats.org/officeDocument/2006/relationships/video" Target="https://www.youtube.com/embed/cR6N3jwfCXg?feature=oembed" TargetMode="External"/><Relationship Id="rId33" Type="http://schemas.openxmlformats.org/officeDocument/2006/relationships/image" Target="../media/image168.jpeg"/><Relationship Id="rId38" Type="http://schemas.openxmlformats.org/officeDocument/2006/relationships/image" Target="../media/image173.jpeg"/><Relationship Id="rId46" Type="http://schemas.openxmlformats.org/officeDocument/2006/relationships/image" Target="../media/image181.jpeg"/><Relationship Id="rId20" Type="http://schemas.openxmlformats.org/officeDocument/2006/relationships/video" Target="https://www.youtube.com/embed/WDjlIdI_Wdc?feature=oembed" TargetMode="External"/><Relationship Id="rId41" Type="http://schemas.openxmlformats.org/officeDocument/2006/relationships/image" Target="../media/image176.jpeg"/><Relationship Id="rId1" Type="http://schemas.openxmlformats.org/officeDocument/2006/relationships/video" Target="https://www.youtube.com/embed/beT_KcblaBI?feature=oembed" TargetMode="External"/><Relationship Id="rId6" Type="http://schemas.openxmlformats.org/officeDocument/2006/relationships/video" Target="https://www.youtube.com/embed/PzK0-VSZPd4?feature=oembed" TargetMode="External"/><Relationship Id="rId15" Type="http://schemas.openxmlformats.org/officeDocument/2006/relationships/video" Target="https://www.youtube.com/embed/weQXyimKUPA?feature=oembed" TargetMode="External"/><Relationship Id="rId23" Type="http://schemas.openxmlformats.org/officeDocument/2006/relationships/video" Target="https://www.youtube.com/embed/jJ9zokXKszM?feature=oembed" TargetMode="External"/><Relationship Id="rId28" Type="http://schemas.openxmlformats.org/officeDocument/2006/relationships/image" Target="../media/image163.jpeg"/><Relationship Id="rId36" Type="http://schemas.openxmlformats.org/officeDocument/2006/relationships/image" Target="../media/image171.jpeg"/><Relationship Id="rId49" Type="http://schemas.openxmlformats.org/officeDocument/2006/relationships/image" Target="../media/image18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video" Target="https://www.youtube.com/embed/80Chqhib1xM?feature=oembed" TargetMode="External"/><Relationship Id="rId13" Type="http://schemas.openxmlformats.org/officeDocument/2006/relationships/image" Target="../media/image189.jpeg"/><Relationship Id="rId18" Type="http://schemas.openxmlformats.org/officeDocument/2006/relationships/image" Target="../media/image194.jpeg"/><Relationship Id="rId3" Type="http://schemas.openxmlformats.org/officeDocument/2006/relationships/video" Target="https://www.youtube.com/embed/BlX6V9c_4ag?feature=oembed" TargetMode="External"/><Relationship Id="rId21" Type="http://schemas.openxmlformats.org/officeDocument/2006/relationships/image" Target="../media/image197.jpeg"/><Relationship Id="rId7" Type="http://schemas.openxmlformats.org/officeDocument/2006/relationships/video" Target="https://www.youtube.com/embed/QDD26NAynGM?feature=oembed" TargetMode="Externa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193.jpeg"/><Relationship Id="rId2" Type="http://schemas.openxmlformats.org/officeDocument/2006/relationships/video" Target="https://www.youtube.com/embed/kYJExgBugD4?feature=oembed" TargetMode="External"/><Relationship Id="rId16" Type="http://schemas.openxmlformats.org/officeDocument/2006/relationships/image" Target="../media/image192.jpeg"/><Relationship Id="rId20" Type="http://schemas.openxmlformats.org/officeDocument/2006/relationships/image" Target="../media/image196.jpeg"/><Relationship Id="rId1" Type="http://schemas.openxmlformats.org/officeDocument/2006/relationships/video" Target="https://www.youtube.com/embed/YmNV9txeBJI?feature=oembed" TargetMode="External"/><Relationship Id="rId6" Type="http://schemas.openxmlformats.org/officeDocument/2006/relationships/video" Target="https://www.youtube.com/embed/TbB9OV4CM8Y?feature=oembed" TargetMode="External"/><Relationship Id="rId11" Type="http://schemas.openxmlformats.org/officeDocument/2006/relationships/video" Target="https://www.youtube.com/embed/8epia3N16tg?feature=oembed" TargetMode="External"/><Relationship Id="rId5" Type="http://schemas.openxmlformats.org/officeDocument/2006/relationships/video" Target="https://www.youtube.com/embed/Ic_wB13o75E?feature=oembed" TargetMode="External"/><Relationship Id="rId15" Type="http://schemas.openxmlformats.org/officeDocument/2006/relationships/image" Target="../media/image191.jpeg"/><Relationship Id="rId23" Type="http://schemas.openxmlformats.org/officeDocument/2006/relationships/image" Target="../media/image199.jpeg"/><Relationship Id="rId10" Type="http://schemas.openxmlformats.org/officeDocument/2006/relationships/video" Target="https://www.youtube.com/embed/aZiBFxHhdkk?feature=oembed" TargetMode="External"/><Relationship Id="rId19" Type="http://schemas.openxmlformats.org/officeDocument/2006/relationships/image" Target="../media/image195.jpeg"/><Relationship Id="rId4" Type="http://schemas.openxmlformats.org/officeDocument/2006/relationships/video" Target="https://www.youtube.com/embed/voWWgGX9pPs?feature=oembed" TargetMode="External"/><Relationship Id="rId9" Type="http://schemas.openxmlformats.org/officeDocument/2006/relationships/video" Target="https://www.youtube.com/embed/0SfYSMm-V44?feature=oembed" TargetMode="External"/><Relationship Id="rId14" Type="http://schemas.openxmlformats.org/officeDocument/2006/relationships/image" Target="../media/image190.jpeg"/><Relationship Id="rId22" Type="http://schemas.openxmlformats.org/officeDocument/2006/relationships/image" Target="../media/image198.jpe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video" Target="https://www.youtube.com/embed/WFMI-cV9sq8?feature=oembed" TargetMode="External"/><Relationship Id="rId18" Type="http://schemas.openxmlformats.org/officeDocument/2006/relationships/video" Target="https://www.youtube.com/embed/W5z941Xx2fM?feature=oembed" TargetMode="External"/><Relationship Id="rId26" Type="http://schemas.openxmlformats.org/officeDocument/2006/relationships/video" Target="https://www.youtube.com/embed/IDeUZy_iNT4?feature=oembed" TargetMode="External"/><Relationship Id="rId39" Type="http://schemas.openxmlformats.org/officeDocument/2006/relationships/image" Target="../media/image211.jpeg"/><Relationship Id="rId21" Type="http://schemas.openxmlformats.org/officeDocument/2006/relationships/video" Target="https://www.youtube.com/embed/IF59Xs60uRM?feature=oembed" TargetMode="External"/><Relationship Id="rId34" Type="http://schemas.openxmlformats.org/officeDocument/2006/relationships/image" Target="../media/image206.jpeg"/><Relationship Id="rId42" Type="http://schemas.openxmlformats.org/officeDocument/2006/relationships/image" Target="../media/image214.jpeg"/><Relationship Id="rId47" Type="http://schemas.openxmlformats.org/officeDocument/2006/relationships/image" Target="../media/image219.jpeg"/><Relationship Id="rId50" Type="http://schemas.openxmlformats.org/officeDocument/2006/relationships/image" Target="../media/image222.jpeg"/><Relationship Id="rId7" Type="http://schemas.openxmlformats.org/officeDocument/2006/relationships/video" Target="https://www.youtube.com/embed/LWMED_3Nvig?feature=oembed" TargetMode="External"/><Relationship Id="rId2" Type="http://schemas.openxmlformats.org/officeDocument/2006/relationships/video" Target="https://www.youtube.com/embed/f1bcER1Zzak?feature=oembed" TargetMode="External"/><Relationship Id="rId16" Type="http://schemas.openxmlformats.org/officeDocument/2006/relationships/video" Target="https://www.youtube.com/embed/14hXRz94jRQ?feature=oembed" TargetMode="External"/><Relationship Id="rId29" Type="http://schemas.openxmlformats.org/officeDocument/2006/relationships/image" Target="../media/image201.jpeg"/><Relationship Id="rId11" Type="http://schemas.openxmlformats.org/officeDocument/2006/relationships/video" Target="https://www.youtube.com/embed/jdI2ad0lNpA?feature=oembed" TargetMode="External"/><Relationship Id="rId24" Type="http://schemas.openxmlformats.org/officeDocument/2006/relationships/video" Target="https://www.youtube.com/embed/3AQUDbEhTm8?feature=oembed" TargetMode="External"/><Relationship Id="rId32" Type="http://schemas.openxmlformats.org/officeDocument/2006/relationships/image" Target="../media/image204.jpeg"/><Relationship Id="rId37" Type="http://schemas.openxmlformats.org/officeDocument/2006/relationships/image" Target="../media/image209.jpeg"/><Relationship Id="rId40" Type="http://schemas.openxmlformats.org/officeDocument/2006/relationships/image" Target="../media/image212.jpeg"/><Relationship Id="rId45" Type="http://schemas.openxmlformats.org/officeDocument/2006/relationships/image" Target="../media/image217.jpeg"/><Relationship Id="rId53" Type="http://schemas.openxmlformats.org/officeDocument/2006/relationships/image" Target="../media/image225.jpeg"/><Relationship Id="rId5" Type="http://schemas.openxmlformats.org/officeDocument/2006/relationships/video" Target="https://www.youtube.com/embed/BMLtpWCdBeY?feature=oembed" TargetMode="External"/><Relationship Id="rId10" Type="http://schemas.openxmlformats.org/officeDocument/2006/relationships/video" Target="https://www.youtube.com/embed/8wNIYNyG37g?feature=oembed" TargetMode="External"/><Relationship Id="rId19" Type="http://schemas.openxmlformats.org/officeDocument/2006/relationships/video" Target="https://www.youtube.com/embed/IaFlt1TjM-k?feature=oembed" TargetMode="External"/><Relationship Id="rId31" Type="http://schemas.openxmlformats.org/officeDocument/2006/relationships/image" Target="../media/image203.jpeg"/><Relationship Id="rId44" Type="http://schemas.openxmlformats.org/officeDocument/2006/relationships/image" Target="../media/image216.jpeg"/><Relationship Id="rId52" Type="http://schemas.openxmlformats.org/officeDocument/2006/relationships/image" Target="../media/image224.jpeg"/><Relationship Id="rId4" Type="http://schemas.openxmlformats.org/officeDocument/2006/relationships/video" Target="https://www.youtube.com/embed/SizYpeJL_UE?feature=oembed" TargetMode="External"/><Relationship Id="rId9" Type="http://schemas.openxmlformats.org/officeDocument/2006/relationships/video" Target="https://www.youtube.com/embed/b_gJVJvOA3Q?feature=oembed" TargetMode="External"/><Relationship Id="rId14" Type="http://schemas.openxmlformats.org/officeDocument/2006/relationships/video" Target="https://www.youtube.com/embed/xZx53RedAZ0?feature=oembed" TargetMode="External"/><Relationship Id="rId22" Type="http://schemas.openxmlformats.org/officeDocument/2006/relationships/video" Target="https://www.youtube.com/embed/yZjEtwr8Q4o?feature=oembed" TargetMode="External"/><Relationship Id="rId27" Type="http://schemas.openxmlformats.org/officeDocument/2006/relationships/slideLayout" Target="../slideLayouts/slideLayout7.xml"/><Relationship Id="rId30" Type="http://schemas.openxmlformats.org/officeDocument/2006/relationships/image" Target="../media/image202.jpeg"/><Relationship Id="rId35" Type="http://schemas.openxmlformats.org/officeDocument/2006/relationships/image" Target="../media/image207.jpeg"/><Relationship Id="rId43" Type="http://schemas.openxmlformats.org/officeDocument/2006/relationships/image" Target="../media/image215.jpeg"/><Relationship Id="rId48" Type="http://schemas.openxmlformats.org/officeDocument/2006/relationships/image" Target="../media/image220.jpeg"/><Relationship Id="rId8" Type="http://schemas.openxmlformats.org/officeDocument/2006/relationships/video" Target="https://www.youtube.com/embed/PUI5-AphjMg?feature=oembed" TargetMode="External"/><Relationship Id="rId51" Type="http://schemas.openxmlformats.org/officeDocument/2006/relationships/image" Target="../media/image223.jpeg"/><Relationship Id="rId3" Type="http://schemas.openxmlformats.org/officeDocument/2006/relationships/video" Target="https://www.youtube.com/embed/SNgUoinyQUU?feature=oembed" TargetMode="External"/><Relationship Id="rId12" Type="http://schemas.openxmlformats.org/officeDocument/2006/relationships/video" Target="https://www.youtube.com/embed/F4BgJ_SAgZ8?feature=oembed" TargetMode="External"/><Relationship Id="rId17" Type="http://schemas.openxmlformats.org/officeDocument/2006/relationships/video" Target="https://www.youtube.com/embed/L987a64I2cY?feature=oembed" TargetMode="External"/><Relationship Id="rId25" Type="http://schemas.openxmlformats.org/officeDocument/2006/relationships/video" Target="https://www.youtube.com/embed/Wa_9FdUyrJ0?feature=oembed" TargetMode="External"/><Relationship Id="rId33" Type="http://schemas.openxmlformats.org/officeDocument/2006/relationships/image" Target="../media/image205.jpeg"/><Relationship Id="rId38" Type="http://schemas.openxmlformats.org/officeDocument/2006/relationships/image" Target="../media/image210.jpeg"/><Relationship Id="rId46" Type="http://schemas.openxmlformats.org/officeDocument/2006/relationships/image" Target="../media/image218.jpeg"/><Relationship Id="rId20" Type="http://schemas.openxmlformats.org/officeDocument/2006/relationships/video" Target="https://www.youtube.com/embed/1yl9p--gElU?feature=oembed" TargetMode="External"/><Relationship Id="rId41" Type="http://schemas.openxmlformats.org/officeDocument/2006/relationships/image" Target="../media/image213.jpeg"/><Relationship Id="rId1" Type="http://schemas.openxmlformats.org/officeDocument/2006/relationships/video" Target="https://www.youtube.com/embed/KGZFmW3uPJE?feature=oembed" TargetMode="External"/><Relationship Id="rId6" Type="http://schemas.openxmlformats.org/officeDocument/2006/relationships/video" Target="https://www.youtube.com/embed/39prtfpkRkU?feature=oembed" TargetMode="External"/><Relationship Id="rId15" Type="http://schemas.openxmlformats.org/officeDocument/2006/relationships/video" Target="https://www.youtube.com/embed/RWbvHZBmrqk?feature=oembed" TargetMode="External"/><Relationship Id="rId23" Type="http://schemas.openxmlformats.org/officeDocument/2006/relationships/video" Target="https://www.youtube.com/embed/mQZ-c3_EDj4?feature=oembed" TargetMode="External"/><Relationship Id="rId28" Type="http://schemas.openxmlformats.org/officeDocument/2006/relationships/image" Target="../media/image200.jpeg"/><Relationship Id="rId36" Type="http://schemas.openxmlformats.org/officeDocument/2006/relationships/image" Target="../media/image208.jpeg"/><Relationship Id="rId49" Type="http://schemas.openxmlformats.org/officeDocument/2006/relationships/image" Target="../media/image221.jpe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video" Target="https://www.youtube.com/embed/B96c-EHC1NE?feature=oembed" TargetMode="External"/><Relationship Id="rId18" Type="http://schemas.openxmlformats.org/officeDocument/2006/relationships/video" Target="https://www.youtube.com/embed/0ZmBKoYy_F0?feature=oembed" TargetMode="External"/><Relationship Id="rId26" Type="http://schemas.openxmlformats.org/officeDocument/2006/relationships/video" Target="https://www.youtube.com/embed/qoWS3UmHL6Q?feature=oembed" TargetMode="External"/><Relationship Id="rId39" Type="http://schemas.openxmlformats.org/officeDocument/2006/relationships/image" Target="../media/image237.jpeg"/><Relationship Id="rId21" Type="http://schemas.openxmlformats.org/officeDocument/2006/relationships/video" Target="https://www.youtube.com/embed/PgC3VMOtcl8?feature=oembed" TargetMode="External"/><Relationship Id="rId34" Type="http://schemas.openxmlformats.org/officeDocument/2006/relationships/image" Target="../media/image232.jpeg"/><Relationship Id="rId42" Type="http://schemas.openxmlformats.org/officeDocument/2006/relationships/image" Target="../media/image240.jpeg"/><Relationship Id="rId47" Type="http://schemas.openxmlformats.org/officeDocument/2006/relationships/image" Target="../media/image245.jpeg"/><Relationship Id="rId50" Type="http://schemas.openxmlformats.org/officeDocument/2006/relationships/image" Target="../media/image248.jpeg"/><Relationship Id="rId7" Type="http://schemas.openxmlformats.org/officeDocument/2006/relationships/video" Target="https://www.youtube.com/embed/q_3n_t0vG5E?feature=oembed" TargetMode="External"/><Relationship Id="rId2" Type="http://schemas.openxmlformats.org/officeDocument/2006/relationships/video" Target="https://www.youtube.com/embed/UvAg3ZmsXB8?feature=oembed" TargetMode="External"/><Relationship Id="rId16" Type="http://schemas.openxmlformats.org/officeDocument/2006/relationships/video" Target="https://www.youtube.com/embed/CJ9cR9JTgNg?feature=oembed" TargetMode="External"/><Relationship Id="rId29" Type="http://schemas.openxmlformats.org/officeDocument/2006/relationships/image" Target="../media/image227.jpeg"/><Relationship Id="rId11" Type="http://schemas.openxmlformats.org/officeDocument/2006/relationships/video" Target="https://www.youtube.com/embed/F1EMmCTsQMo?feature=oembed" TargetMode="External"/><Relationship Id="rId24" Type="http://schemas.openxmlformats.org/officeDocument/2006/relationships/video" Target="https://www.youtube.com/embed/FdAmtd1tL5w?feature=oembed" TargetMode="External"/><Relationship Id="rId32" Type="http://schemas.openxmlformats.org/officeDocument/2006/relationships/image" Target="../media/image230.jpeg"/><Relationship Id="rId37" Type="http://schemas.openxmlformats.org/officeDocument/2006/relationships/image" Target="../media/image235.jpeg"/><Relationship Id="rId40" Type="http://schemas.openxmlformats.org/officeDocument/2006/relationships/image" Target="../media/image238.jpeg"/><Relationship Id="rId45" Type="http://schemas.openxmlformats.org/officeDocument/2006/relationships/image" Target="../media/image243.jpeg"/><Relationship Id="rId53" Type="http://schemas.openxmlformats.org/officeDocument/2006/relationships/image" Target="../media/image251.jpeg"/><Relationship Id="rId5" Type="http://schemas.openxmlformats.org/officeDocument/2006/relationships/video" Target="https://www.youtube.com/embed/x_d6YT33pA0?feature=oembed" TargetMode="External"/><Relationship Id="rId10" Type="http://schemas.openxmlformats.org/officeDocument/2006/relationships/video" Target="https://www.youtube.com/embed/AAvnvBWv5gI?feature=oembed" TargetMode="External"/><Relationship Id="rId19" Type="http://schemas.openxmlformats.org/officeDocument/2006/relationships/video" Target="https://www.youtube.com/embed/t2vhw_QBI28?feature=oembed" TargetMode="External"/><Relationship Id="rId31" Type="http://schemas.openxmlformats.org/officeDocument/2006/relationships/image" Target="../media/image229.jpeg"/><Relationship Id="rId44" Type="http://schemas.openxmlformats.org/officeDocument/2006/relationships/image" Target="../media/image242.jpeg"/><Relationship Id="rId52" Type="http://schemas.openxmlformats.org/officeDocument/2006/relationships/image" Target="../media/image250.jpeg"/><Relationship Id="rId4" Type="http://schemas.openxmlformats.org/officeDocument/2006/relationships/video" Target="https://www.youtube.com/embed/r-DSgFfQoXo?feature=oembed" TargetMode="External"/><Relationship Id="rId9" Type="http://schemas.openxmlformats.org/officeDocument/2006/relationships/video" Target="https://www.youtube.com/embed/2bzy0nCJ6-w?feature=oembed" TargetMode="External"/><Relationship Id="rId14" Type="http://schemas.openxmlformats.org/officeDocument/2006/relationships/video" Target="https://www.youtube.com/embed/vnjGyX7rgHQ?feature=oembed" TargetMode="External"/><Relationship Id="rId22" Type="http://schemas.openxmlformats.org/officeDocument/2006/relationships/video" Target="https://www.youtube.com/embed/J2iN7iDi-mA?feature=oembed" TargetMode="External"/><Relationship Id="rId27" Type="http://schemas.openxmlformats.org/officeDocument/2006/relationships/slideLayout" Target="../slideLayouts/slideLayout13.xml"/><Relationship Id="rId30" Type="http://schemas.openxmlformats.org/officeDocument/2006/relationships/image" Target="../media/image228.jpeg"/><Relationship Id="rId35" Type="http://schemas.openxmlformats.org/officeDocument/2006/relationships/image" Target="../media/image233.jpeg"/><Relationship Id="rId43" Type="http://schemas.openxmlformats.org/officeDocument/2006/relationships/image" Target="../media/image241.jpeg"/><Relationship Id="rId48" Type="http://schemas.openxmlformats.org/officeDocument/2006/relationships/image" Target="../media/image246.jpeg"/><Relationship Id="rId8" Type="http://schemas.openxmlformats.org/officeDocument/2006/relationships/video" Target="https://www.youtube.com/embed/p-CKdbtVb4g?feature=oembed" TargetMode="External"/><Relationship Id="rId51" Type="http://schemas.openxmlformats.org/officeDocument/2006/relationships/image" Target="../media/image249.jpeg"/><Relationship Id="rId3" Type="http://schemas.openxmlformats.org/officeDocument/2006/relationships/video" Target="https://www.youtube.com/embed/xMJxGhNf6PE?feature=oembed" TargetMode="External"/><Relationship Id="rId12" Type="http://schemas.openxmlformats.org/officeDocument/2006/relationships/video" Target="https://www.youtube.com/embed/vQHoWGVmv2k?feature=oembed" TargetMode="External"/><Relationship Id="rId17" Type="http://schemas.openxmlformats.org/officeDocument/2006/relationships/video" Target="https://www.youtube.com/embed/iDZPCH3CVHA?feature=oembed" TargetMode="External"/><Relationship Id="rId25" Type="http://schemas.openxmlformats.org/officeDocument/2006/relationships/video" Target="https://www.youtube.com/embed/6jBT87YXxpA?feature=oembed" TargetMode="External"/><Relationship Id="rId33" Type="http://schemas.openxmlformats.org/officeDocument/2006/relationships/image" Target="../media/image231.jpeg"/><Relationship Id="rId38" Type="http://schemas.openxmlformats.org/officeDocument/2006/relationships/image" Target="../media/image236.jpeg"/><Relationship Id="rId46" Type="http://schemas.openxmlformats.org/officeDocument/2006/relationships/image" Target="../media/image244.jpeg"/><Relationship Id="rId20" Type="http://schemas.openxmlformats.org/officeDocument/2006/relationships/video" Target="https://www.youtube.com/embed/FePA5IhjD7M?feature=oembed" TargetMode="External"/><Relationship Id="rId41" Type="http://schemas.openxmlformats.org/officeDocument/2006/relationships/image" Target="../media/image239.jpeg"/><Relationship Id="rId1" Type="http://schemas.openxmlformats.org/officeDocument/2006/relationships/video" Target="https://www.youtube.com/embed/VdUpF0Pzrw0?feature=oembed" TargetMode="External"/><Relationship Id="rId6" Type="http://schemas.openxmlformats.org/officeDocument/2006/relationships/video" Target="https://www.youtube.com/embed/GRGeWHjfyF8?feature=oembed" TargetMode="External"/><Relationship Id="rId15" Type="http://schemas.openxmlformats.org/officeDocument/2006/relationships/video" Target="https://www.youtube.com/embed/oOKwbJ5wJkE?feature=oembed" TargetMode="External"/><Relationship Id="rId23" Type="http://schemas.openxmlformats.org/officeDocument/2006/relationships/video" Target="https://www.youtube.com/embed/_ZNJJJ0Kv1Y?feature=oembed" TargetMode="External"/><Relationship Id="rId28" Type="http://schemas.openxmlformats.org/officeDocument/2006/relationships/image" Target="../media/image226.jpeg"/><Relationship Id="rId36" Type="http://schemas.openxmlformats.org/officeDocument/2006/relationships/image" Target="../media/image234.jpeg"/><Relationship Id="rId49" Type="http://schemas.openxmlformats.org/officeDocument/2006/relationships/image" Target="../media/image24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https://www.youtube.com/embed/2FOX8ngNmDQ?feature=oembed" TargetMode="External"/><Relationship Id="rId1" Type="http://schemas.openxmlformats.org/officeDocument/2006/relationships/video" Target="https://www.youtube.com/embed/x4E-jeCP5KY?feature=oembed" TargetMode="External"/><Relationship Id="rId5" Type="http://schemas.openxmlformats.org/officeDocument/2006/relationships/image" Target="../media/image253.jpeg"/><Relationship Id="rId4" Type="http://schemas.openxmlformats.org/officeDocument/2006/relationships/image" Target="../media/image25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wBVTcrW6sE&amp;ab_channel=Gracie%27sCorner" TargetMode="External"/><Relationship Id="rId2" Type="http://schemas.openxmlformats.org/officeDocument/2006/relationships/image" Target="../media/image254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jpeg"/><Relationship Id="rId3" Type="http://schemas.openxmlformats.org/officeDocument/2006/relationships/video" Target="https://www.youtube.com/embed/lGHo63pPDBc?feature=oembed" TargetMode="External"/><Relationship Id="rId7" Type="http://schemas.openxmlformats.org/officeDocument/2006/relationships/image" Target="../media/image257.jpeg"/><Relationship Id="rId2" Type="http://schemas.openxmlformats.org/officeDocument/2006/relationships/video" Target="https://www.youtube.com/embed/uWYMo8G83XE?feature=oembed" TargetMode="External"/><Relationship Id="rId1" Type="http://schemas.openxmlformats.org/officeDocument/2006/relationships/video" Target="https://www.youtube.com/embed/gzS78Wc0O5U?feature=oembed" TargetMode="External"/><Relationship Id="rId6" Type="http://schemas.openxmlformats.org/officeDocument/2006/relationships/image" Target="../media/image256.jpeg"/><Relationship Id="rId5" Type="http://schemas.openxmlformats.org/officeDocument/2006/relationships/slideLayout" Target="../slideLayouts/slideLayout13.xml"/><Relationship Id="rId4" Type="http://schemas.openxmlformats.org/officeDocument/2006/relationships/video" Target="https://www.youtube.com/embed/T0LBHiesfbQ?feature=oembed" TargetMode="External"/><Relationship Id="rId9" Type="http://schemas.openxmlformats.org/officeDocument/2006/relationships/image" Target="../media/image259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pXe8MpU7uzk?feature=oembed" TargetMode="External"/><Relationship Id="rId4" Type="http://schemas.openxmlformats.org/officeDocument/2006/relationships/image" Target="../media/image26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jpeg"/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WrKZzs-CB_8?feature=oembed" TargetMode="External"/><Relationship Id="rId4" Type="http://schemas.openxmlformats.org/officeDocument/2006/relationships/image" Target="../media/image26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B4-L2nfGcuE?feature=oembed" TargetMode="External"/><Relationship Id="rId4" Type="http://schemas.openxmlformats.org/officeDocument/2006/relationships/image" Target="../media/image26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https://www.youtube.com/embed/0Wrv_ZviMEc?feature=oembed" TargetMode="External"/><Relationship Id="rId1" Type="http://schemas.openxmlformats.org/officeDocument/2006/relationships/video" Target="https://www.youtube.com/embed/LdCOswMeXFQ?feature=oembed" TargetMode="External"/><Relationship Id="rId5" Type="http://schemas.openxmlformats.org/officeDocument/2006/relationships/image" Target="../media/image271.jpeg"/><Relationship Id="rId4" Type="http://schemas.openxmlformats.org/officeDocument/2006/relationships/image" Target="../media/image270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eQipiuwMJ38?feature=oembed" TargetMode="External"/><Relationship Id="rId1" Type="http://schemas.openxmlformats.org/officeDocument/2006/relationships/video" Target="https://www.youtube.com/embed/ZlAMQQ-OolM?feature=oembed" TargetMode="External"/><Relationship Id="rId6" Type="http://schemas.openxmlformats.org/officeDocument/2006/relationships/image" Target="../media/image277.jpeg"/><Relationship Id="rId5" Type="http://schemas.openxmlformats.org/officeDocument/2006/relationships/image" Target="../media/image276.jpeg"/><Relationship Id="rId4" Type="http://schemas.openxmlformats.org/officeDocument/2006/relationships/image" Target="../media/image27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WEYMQ_V0SYQ?feature=oembed" TargetMode="External"/><Relationship Id="rId1" Type="http://schemas.openxmlformats.org/officeDocument/2006/relationships/video" Target="https://www.youtube.com/embed/4e7AFLlzVjA?feature=oembed" TargetMode="External"/><Relationship Id="rId6" Type="http://schemas.openxmlformats.org/officeDocument/2006/relationships/image" Target="../media/image280.jpeg"/><Relationship Id="rId5" Type="http://schemas.openxmlformats.org/officeDocument/2006/relationships/image" Target="../media/image279.jpeg"/><Relationship Id="rId4" Type="http://schemas.openxmlformats.org/officeDocument/2006/relationships/image" Target="../media/image27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hkLc4km-rus?feature=oembed" TargetMode="External"/><Relationship Id="rId1" Type="http://schemas.openxmlformats.org/officeDocument/2006/relationships/video" Target="https://www.youtube.com/embed/81k_GIrKxFk?feature=oembed" TargetMode="External"/><Relationship Id="rId6" Type="http://schemas.openxmlformats.org/officeDocument/2006/relationships/image" Target="../media/image283.jpeg"/><Relationship Id="rId5" Type="http://schemas.openxmlformats.org/officeDocument/2006/relationships/image" Target="../media/image282.jpeg"/><Relationship Id="rId4" Type="http://schemas.openxmlformats.org/officeDocument/2006/relationships/image" Target="../media/image28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D-ePyKftI8?feature=oembed" TargetMode="Externa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289.jpeg"/><Relationship Id="rId3" Type="http://schemas.openxmlformats.org/officeDocument/2006/relationships/video" Target="https://www.youtube.com/embed/mmCGDsFfl2c?feature=oembed" TargetMode="External"/><Relationship Id="rId7" Type="http://schemas.openxmlformats.org/officeDocument/2006/relationships/video" Target="https://www.youtube.com/embed/0Q8zFH298r8?feature=oembed" TargetMode="External"/><Relationship Id="rId12" Type="http://schemas.openxmlformats.org/officeDocument/2006/relationships/image" Target="../media/image288.jpeg"/><Relationship Id="rId2" Type="http://schemas.openxmlformats.org/officeDocument/2006/relationships/video" Target="https://www.youtube.com/embed/tqY-_wAH4Wg?feature=oembed" TargetMode="External"/><Relationship Id="rId16" Type="http://schemas.openxmlformats.org/officeDocument/2006/relationships/image" Target="../media/image292.jpeg"/><Relationship Id="rId1" Type="http://schemas.openxmlformats.org/officeDocument/2006/relationships/video" Target="https://www.youtube.com/embed/dktnOPfE7Dc?feature=oembed" TargetMode="External"/><Relationship Id="rId6" Type="http://schemas.openxmlformats.org/officeDocument/2006/relationships/video" Target="https://www.youtube.com/embed/DcvJGt8U6wU?feature=oembed" TargetMode="External"/><Relationship Id="rId11" Type="http://schemas.openxmlformats.org/officeDocument/2006/relationships/image" Target="../media/image287.jpeg"/><Relationship Id="rId5" Type="http://schemas.openxmlformats.org/officeDocument/2006/relationships/video" Target="https://www.youtube.com/embed/Gq5VVxFH3Vs?feature=oembed" TargetMode="External"/><Relationship Id="rId15" Type="http://schemas.openxmlformats.org/officeDocument/2006/relationships/image" Target="../media/image291.jpeg"/><Relationship Id="rId10" Type="http://schemas.openxmlformats.org/officeDocument/2006/relationships/image" Target="../media/image286.jpeg"/><Relationship Id="rId4" Type="http://schemas.openxmlformats.org/officeDocument/2006/relationships/video" Target="https://www.youtube.com/embed/4Vl_PdHVNr8?feature=oembed" TargetMode="External"/><Relationship Id="rId9" Type="http://schemas.openxmlformats.org/officeDocument/2006/relationships/image" Target="../media/image285.jpeg"/><Relationship Id="rId14" Type="http://schemas.openxmlformats.org/officeDocument/2006/relationships/image" Target="../media/image290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6.jpeg"/><Relationship Id="rId3" Type="http://schemas.openxmlformats.org/officeDocument/2006/relationships/video" Target="https://www.youtube.com/embed/nw8KaHglokQ?feature=oembed" TargetMode="External"/><Relationship Id="rId7" Type="http://schemas.openxmlformats.org/officeDocument/2006/relationships/image" Target="../media/image295.jpeg"/><Relationship Id="rId2" Type="http://schemas.openxmlformats.org/officeDocument/2006/relationships/video" Target="https://www.youtube.com/embed/7KPaxKUDj6I?feature=oembed" TargetMode="External"/><Relationship Id="rId1" Type="http://schemas.openxmlformats.org/officeDocument/2006/relationships/video" Target="https://www.youtube.com/embed/oCuk8E-MhdE?feature=oembed" TargetMode="External"/><Relationship Id="rId6" Type="http://schemas.openxmlformats.org/officeDocument/2006/relationships/image" Target="../media/image294.jpeg"/><Relationship Id="rId5" Type="http://schemas.openxmlformats.org/officeDocument/2006/relationships/image" Target="../media/image293.jpeg"/><Relationship Id="rId4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jpeg"/><Relationship Id="rId13" Type="http://schemas.openxmlformats.org/officeDocument/2006/relationships/image" Target="../media/image302.jpeg"/><Relationship Id="rId3" Type="http://schemas.openxmlformats.org/officeDocument/2006/relationships/video" Target="https://www.youtube.com/embed/0ECPrtjnoCg?feature=oembed" TargetMode="External"/><Relationship Id="rId7" Type="http://schemas.openxmlformats.org/officeDocument/2006/relationships/slideLayout" Target="../slideLayouts/slideLayout35.xml"/><Relationship Id="rId12" Type="http://schemas.openxmlformats.org/officeDocument/2006/relationships/image" Target="../media/image301.jpeg"/><Relationship Id="rId2" Type="http://schemas.openxmlformats.org/officeDocument/2006/relationships/video" Target="https://www.youtube.com/embed/G4b6zAypaRw?feature=oembed" TargetMode="External"/><Relationship Id="rId1" Type="http://schemas.openxmlformats.org/officeDocument/2006/relationships/video" Target="https://www.youtube.com/embed/T1AUYEaZOOA?feature=oembed" TargetMode="External"/><Relationship Id="rId6" Type="http://schemas.openxmlformats.org/officeDocument/2006/relationships/video" Target="https://www.youtube.com/embed/2oI7xfS15VQ?feature=oembed" TargetMode="External"/><Relationship Id="rId11" Type="http://schemas.openxmlformats.org/officeDocument/2006/relationships/image" Target="../media/image300.jpeg"/><Relationship Id="rId5" Type="http://schemas.openxmlformats.org/officeDocument/2006/relationships/video" Target="https://www.youtube.com/embed/kOIXUrxbGIM?feature=oembed" TargetMode="External"/><Relationship Id="rId10" Type="http://schemas.openxmlformats.org/officeDocument/2006/relationships/image" Target="../media/image299.jpeg"/><Relationship Id="rId4" Type="http://schemas.openxmlformats.org/officeDocument/2006/relationships/video" Target="https://www.youtube.com/embed/lmiRjmbnn8Q?feature=oembed" TargetMode="External"/><Relationship Id="rId9" Type="http://schemas.openxmlformats.org/officeDocument/2006/relationships/image" Target="../media/image298.jpeg"/><Relationship Id="rId14" Type="http://schemas.openxmlformats.org/officeDocument/2006/relationships/image" Target="../media/image303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video" Target="https://www.youtube.com/embed/IFuFm0m2wj0?feature=oembed" TargetMode="Externa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308.jpeg"/><Relationship Id="rId26" Type="http://schemas.openxmlformats.org/officeDocument/2006/relationships/image" Target="../media/image316.jpeg"/><Relationship Id="rId3" Type="http://schemas.openxmlformats.org/officeDocument/2006/relationships/video" Target="https://www.youtube.com/embed/uh4dTLJ9q9o?feature=oembed" TargetMode="External"/><Relationship Id="rId21" Type="http://schemas.openxmlformats.org/officeDocument/2006/relationships/image" Target="../media/image311.jpeg"/><Relationship Id="rId7" Type="http://schemas.openxmlformats.org/officeDocument/2006/relationships/video" Target="https://www.youtube.com/embed/y2joDOunHBo?feature=oembed" TargetMode="External"/><Relationship Id="rId12" Type="http://schemas.openxmlformats.org/officeDocument/2006/relationships/video" Target="https://www.youtube.com/embed/0gzKRGcmnFs?feature=oembed" TargetMode="External"/><Relationship Id="rId17" Type="http://schemas.openxmlformats.org/officeDocument/2006/relationships/image" Target="../media/image307.jpeg"/><Relationship Id="rId25" Type="http://schemas.openxmlformats.org/officeDocument/2006/relationships/image" Target="../media/image315.jpeg"/><Relationship Id="rId2" Type="http://schemas.openxmlformats.org/officeDocument/2006/relationships/video" Target="https://www.youtube.com/embed/nXpB1rixnPQ?feature=oembed" TargetMode="External"/><Relationship Id="rId16" Type="http://schemas.openxmlformats.org/officeDocument/2006/relationships/image" Target="../media/image306.jpeg"/><Relationship Id="rId20" Type="http://schemas.openxmlformats.org/officeDocument/2006/relationships/image" Target="../media/image310.jpeg"/><Relationship Id="rId1" Type="http://schemas.openxmlformats.org/officeDocument/2006/relationships/video" Target="https://www.youtube.com/embed/ApXoWvfEYVU?feature=oembed" TargetMode="External"/><Relationship Id="rId6" Type="http://schemas.openxmlformats.org/officeDocument/2006/relationships/video" Target="https://www.youtube.com/embed/GC_mV1IpjWA?feature=oembed" TargetMode="External"/><Relationship Id="rId11" Type="http://schemas.openxmlformats.org/officeDocument/2006/relationships/video" Target="https://www.youtube.com/embed/gIOyB9ZXn8s?feature=oembed" TargetMode="External"/><Relationship Id="rId24" Type="http://schemas.openxmlformats.org/officeDocument/2006/relationships/image" Target="../media/image314.jpeg"/><Relationship Id="rId5" Type="http://schemas.openxmlformats.org/officeDocument/2006/relationships/video" Target="https://www.youtube.com/embed/5qBcau5I5Qk?feature=oembed" TargetMode="External"/><Relationship Id="rId15" Type="http://schemas.openxmlformats.org/officeDocument/2006/relationships/image" Target="../media/image305.jpeg"/><Relationship Id="rId23" Type="http://schemas.openxmlformats.org/officeDocument/2006/relationships/image" Target="../media/image313.jpeg"/><Relationship Id="rId10" Type="http://schemas.openxmlformats.org/officeDocument/2006/relationships/video" Target="https://www.youtube.com/embed/wShTzKRNC-M?feature=oembed" TargetMode="External"/><Relationship Id="rId19" Type="http://schemas.openxmlformats.org/officeDocument/2006/relationships/image" Target="../media/image309.jpeg"/><Relationship Id="rId4" Type="http://schemas.openxmlformats.org/officeDocument/2006/relationships/video" Target="https://www.youtube.com/embed/VIZyAyVtId0?feature=oembed" TargetMode="External"/><Relationship Id="rId9" Type="http://schemas.openxmlformats.org/officeDocument/2006/relationships/video" Target="https://www.youtube.com/embed/bjIoucRCrZA?feature=oembed" TargetMode="External"/><Relationship Id="rId14" Type="http://schemas.openxmlformats.org/officeDocument/2006/relationships/image" Target="../media/image304.png"/><Relationship Id="rId22" Type="http://schemas.openxmlformats.org/officeDocument/2006/relationships/image" Target="../media/image312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video" Target="https://www.youtube.com/embed/moSFlvxnbgk?feature=oembed" TargetMode="Externa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321.jpeg"/><Relationship Id="rId26" Type="http://schemas.openxmlformats.org/officeDocument/2006/relationships/image" Target="../media/image329.jpeg"/><Relationship Id="rId3" Type="http://schemas.openxmlformats.org/officeDocument/2006/relationships/video" Target="https://www.youtube.com/embed/hrMxx8EV4JU?feature=oembed" TargetMode="External"/><Relationship Id="rId21" Type="http://schemas.openxmlformats.org/officeDocument/2006/relationships/image" Target="../media/image324.jpeg"/><Relationship Id="rId7" Type="http://schemas.openxmlformats.org/officeDocument/2006/relationships/video" Target="https://www.youtube.com/embed/79DijItQXMM?feature=oembed" TargetMode="External"/><Relationship Id="rId12" Type="http://schemas.openxmlformats.org/officeDocument/2006/relationships/video" Target="https://www.youtube.com/embed/tTuwo_TqlhQ?feature=oembed" TargetMode="External"/><Relationship Id="rId17" Type="http://schemas.openxmlformats.org/officeDocument/2006/relationships/image" Target="../media/image320.jpeg"/><Relationship Id="rId25" Type="http://schemas.openxmlformats.org/officeDocument/2006/relationships/image" Target="../media/image328.jpeg"/><Relationship Id="rId2" Type="http://schemas.openxmlformats.org/officeDocument/2006/relationships/video" Target="https://www.youtube.com/embed/bvWRMAU6V-c?feature=oembed" TargetMode="External"/><Relationship Id="rId16" Type="http://schemas.openxmlformats.org/officeDocument/2006/relationships/image" Target="../media/image319.jpeg"/><Relationship Id="rId20" Type="http://schemas.openxmlformats.org/officeDocument/2006/relationships/image" Target="../media/image323.jpeg"/><Relationship Id="rId1" Type="http://schemas.openxmlformats.org/officeDocument/2006/relationships/video" Target="https://www.youtube.com/embed/Yp5nPGWWMh4?feature=oembed" TargetMode="External"/><Relationship Id="rId6" Type="http://schemas.openxmlformats.org/officeDocument/2006/relationships/video" Target="https://www.youtube.com/embed/hAYUQ1ltJj0?feature=oembed" TargetMode="External"/><Relationship Id="rId11" Type="http://schemas.openxmlformats.org/officeDocument/2006/relationships/video" Target="https://www.youtube.com/embed/kRXmAIHYQR4?feature=oembed" TargetMode="External"/><Relationship Id="rId24" Type="http://schemas.openxmlformats.org/officeDocument/2006/relationships/image" Target="../media/image327.jpeg"/><Relationship Id="rId5" Type="http://schemas.openxmlformats.org/officeDocument/2006/relationships/video" Target="https://www.youtube.com/embed/tQwVKr8rCYw?feature=oembed" TargetMode="External"/><Relationship Id="rId15" Type="http://schemas.openxmlformats.org/officeDocument/2006/relationships/image" Target="../media/image318.jpeg"/><Relationship Id="rId23" Type="http://schemas.openxmlformats.org/officeDocument/2006/relationships/image" Target="../media/image326.jpeg"/><Relationship Id="rId10" Type="http://schemas.openxmlformats.org/officeDocument/2006/relationships/video" Target="https://www.youtube.com/embed/sLkDCF_EbqI?feature=oembed" TargetMode="External"/><Relationship Id="rId19" Type="http://schemas.openxmlformats.org/officeDocument/2006/relationships/image" Target="../media/image322.jpeg"/><Relationship Id="rId4" Type="http://schemas.openxmlformats.org/officeDocument/2006/relationships/video" Target="https://www.youtube.com/embed/bBeZSuHI4Qc?feature=oembed" TargetMode="External"/><Relationship Id="rId9" Type="http://schemas.openxmlformats.org/officeDocument/2006/relationships/video" Target="https://www.youtube.com/embed/RTWhvp_OD6s?feature=oembed" TargetMode="External"/><Relationship Id="rId14" Type="http://schemas.openxmlformats.org/officeDocument/2006/relationships/image" Target="../media/image317.png"/><Relationship Id="rId22" Type="http://schemas.openxmlformats.org/officeDocument/2006/relationships/image" Target="../media/image325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video" Target="https://www.youtube.com/embed/BXlYuaycRbU?feature=oembed" TargetMode="External"/><Relationship Id="rId13" Type="http://schemas.openxmlformats.org/officeDocument/2006/relationships/image" Target="../media/image331.jpeg"/><Relationship Id="rId18" Type="http://schemas.openxmlformats.org/officeDocument/2006/relationships/image" Target="../media/image336.jpeg"/><Relationship Id="rId3" Type="http://schemas.openxmlformats.org/officeDocument/2006/relationships/video" Target="https://www.youtube.com/embed/_08-gqR2gPU?feature=oembed" TargetMode="External"/><Relationship Id="rId21" Type="http://schemas.openxmlformats.org/officeDocument/2006/relationships/image" Target="../media/image339.jpeg"/><Relationship Id="rId7" Type="http://schemas.openxmlformats.org/officeDocument/2006/relationships/video" Target="https://www.youtube.com/embed/l8UFnc85-xM?feature=oembed" TargetMode="External"/><Relationship Id="rId12" Type="http://schemas.openxmlformats.org/officeDocument/2006/relationships/image" Target="../media/image330.png"/><Relationship Id="rId17" Type="http://schemas.openxmlformats.org/officeDocument/2006/relationships/image" Target="../media/image335.jpeg"/><Relationship Id="rId2" Type="http://schemas.openxmlformats.org/officeDocument/2006/relationships/video" Target="https://www.youtube.com/embed/nbYZH3Eu6hs?feature=oembed" TargetMode="External"/><Relationship Id="rId16" Type="http://schemas.openxmlformats.org/officeDocument/2006/relationships/image" Target="../media/image334.jpeg"/><Relationship Id="rId20" Type="http://schemas.openxmlformats.org/officeDocument/2006/relationships/image" Target="../media/image338.jpeg"/><Relationship Id="rId1" Type="http://schemas.openxmlformats.org/officeDocument/2006/relationships/video" Target="https://www.youtube.com/embed/BI0d0EknIN0?feature=oembed" TargetMode="External"/><Relationship Id="rId6" Type="http://schemas.openxmlformats.org/officeDocument/2006/relationships/video" Target="https://www.youtube.com/embed/kaOIxll4LCA?feature=oembed" TargetMode="External"/><Relationship Id="rId11" Type="http://schemas.openxmlformats.org/officeDocument/2006/relationships/slideLayout" Target="../slideLayouts/slideLayout35.xml"/><Relationship Id="rId5" Type="http://schemas.openxmlformats.org/officeDocument/2006/relationships/video" Target="https://www.youtube.com/embed/yOL-EJZjmp0?feature=oembed" TargetMode="External"/><Relationship Id="rId15" Type="http://schemas.openxmlformats.org/officeDocument/2006/relationships/image" Target="../media/image333.jpeg"/><Relationship Id="rId10" Type="http://schemas.openxmlformats.org/officeDocument/2006/relationships/video" Target="https://www.youtube.com/embed/u8XDBN68yHg?feature=oembed" TargetMode="External"/><Relationship Id="rId19" Type="http://schemas.openxmlformats.org/officeDocument/2006/relationships/image" Target="../media/image337.jpeg"/><Relationship Id="rId4" Type="http://schemas.openxmlformats.org/officeDocument/2006/relationships/video" Target="https://www.youtube.com/embed/s6GAS__YNLk?feature=oembed" TargetMode="External"/><Relationship Id="rId9" Type="http://schemas.openxmlformats.org/officeDocument/2006/relationships/video" Target="https://www.youtube.com/embed/zPUe7O3ODHQ?feature=oembed" TargetMode="External"/><Relationship Id="rId14" Type="http://schemas.openxmlformats.org/officeDocument/2006/relationships/image" Target="../media/image332.jpeg"/><Relationship Id="rId22" Type="http://schemas.openxmlformats.org/officeDocument/2006/relationships/image" Target="../media/image340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video" Target="https://www.youtube.com/embed/gxuEGIzZrGc?feature=oembed" TargetMode="Externa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345.jpeg"/><Relationship Id="rId26" Type="http://schemas.openxmlformats.org/officeDocument/2006/relationships/image" Target="../media/image353.jpeg"/><Relationship Id="rId3" Type="http://schemas.openxmlformats.org/officeDocument/2006/relationships/video" Target="https://www.youtube.com/embed/Jy2_J5WCzDY?feature=oembed" TargetMode="External"/><Relationship Id="rId21" Type="http://schemas.openxmlformats.org/officeDocument/2006/relationships/image" Target="../media/image348.jpeg"/><Relationship Id="rId7" Type="http://schemas.openxmlformats.org/officeDocument/2006/relationships/video" Target="https://www.youtube.com/embed/AhbCYVILusc?feature=oembed" TargetMode="External"/><Relationship Id="rId12" Type="http://schemas.openxmlformats.org/officeDocument/2006/relationships/video" Target="https://www.youtube.com/embed/UnWe9Zl2kDY?feature=oembed" TargetMode="External"/><Relationship Id="rId17" Type="http://schemas.openxmlformats.org/officeDocument/2006/relationships/image" Target="../media/image344.jpeg"/><Relationship Id="rId25" Type="http://schemas.openxmlformats.org/officeDocument/2006/relationships/image" Target="../media/image352.jpeg"/><Relationship Id="rId2" Type="http://schemas.openxmlformats.org/officeDocument/2006/relationships/video" Target="https://www.youtube.com/embed/UsZNj9srzR8?feature=oembed" TargetMode="External"/><Relationship Id="rId16" Type="http://schemas.openxmlformats.org/officeDocument/2006/relationships/image" Target="../media/image343.jpeg"/><Relationship Id="rId20" Type="http://schemas.openxmlformats.org/officeDocument/2006/relationships/image" Target="../media/image347.jpeg"/><Relationship Id="rId1" Type="http://schemas.openxmlformats.org/officeDocument/2006/relationships/video" Target="https://www.youtube.com/embed/-19d_T472co?feature=oembed" TargetMode="External"/><Relationship Id="rId6" Type="http://schemas.openxmlformats.org/officeDocument/2006/relationships/video" Target="https://www.youtube.com/embed/ApuFuuCJc3s?feature=oembed" TargetMode="External"/><Relationship Id="rId11" Type="http://schemas.openxmlformats.org/officeDocument/2006/relationships/video" Target="https://www.youtube.com/embed/nPmIhH775L4?feature=oembed" TargetMode="External"/><Relationship Id="rId24" Type="http://schemas.openxmlformats.org/officeDocument/2006/relationships/image" Target="../media/image351.jpeg"/><Relationship Id="rId5" Type="http://schemas.openxmlformats.org/officeDocument/2006/relationships/video" Target="https://www.youtube.com/embed/C9PYzGyIfF8?feature=oembed" TargetMode="External"/><Relationship Id="rId15" Type="http://schemas.openxmlformats.org/officeDocument/2006/relationships/image" Target="../media/image342.jpeg"/><Relationship Id="rId23" Type="http://schemas.openxmlformats.org/officeDocument/2006/relationships/image" Target="../media/image350.jpeg"/><Relationship Id="rId10" Type="http://schemas.openxmlformats.org/officeDocument/2006/relationships/video" Target="https://www.youtube.com/embed/fgSAoWmqccI?feature=oembed" TargetMode="External"/><Relationship Id="rId19" Type="http://schemas.openxmlformats.org/officeDocument/2006/relationships/image" Target="../media/image346.jpeg"/><Relationship Id="rId4" Type="http://schemas.openxmlformats.org/officeDocument/2006/relationships/video" Target="https://www.youtube.com/embed/A_HjMIjzyMU?feature=oembed" TargetMode="External"/><Relationship Id="rId9" Type="http://schemas.openxmlformats.org/officeDocument/2006/relationships/video" Target="https://www.youtube.com/embed/ikYtTKPq19k?feature=oembed" TargetMode="External"/><Relationship Id="rId14" Type="http://schemas.openxmlformats.org/officeDocument/2006/relationships/image" Target="../media/image341.png"/><Relationship Id="rId22" Type="http://schemas.openxmlformats.org/officeDocument/2006/relationships/image" Target="../media/image349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video" Target="https://www.youtube.com/embed/wbhcKj3lgyg?feature=oembed" TargetMode="External"/><Relationship Id="rId13" Type="http://schemas.openxmlformats.org/officeDocument/2006/relationships/image" Target="../media/image89.jpeg"/><Relationship Id="rId18" Type="http://schemas.openxmlformats.org/officeDocument/2006/relationships/image" Target="../media/image360.jpeg"/><Relationship Id="rId3" Type="http://schemas.openxmlformats.org/officeDocument/2006/relationships/video" Target="https://www.youtube.com/embed/iBNcwca8Pns?feature=oembed" TargetMode="External"/><Relationship Id="rId7" Type="http://schemas.openxmlformats.org/officeDocument/2006/relationships/video" Target="https://www.youtube.com/embed/hDPDPYcbpH0?feature=oembed" TargetMode="External"/><Relationship Id="rId12" Type="http://schemas.openxmlformats.org/officeDocument/2006/relationships/image" Target="../media/image355.jpeg"/><Relationship Id="rId17" Type="http://schemas.openxmlformats.org/officeDocument/2006/relationships/image" Target="../media/image359.jpeg"/><Relationship Id="rId2" Type="http://schemas.openxmlformats.org/officeDocument/2006/relationships/video" Target="https://www.youtube.com/embed/pkCyfBibIbI?feature=oembed" TargetMode="External"/><Relationship Id="rId16" Type="http://schemas.openxmlformats.org/officeDocument/2006/relationships/image" Target="../media/image358.jpeg"/><Relationship Id="rId20" Type="http://schemas.openxmlformats.org/officeDocument/2006/relationships/image" Target="../media/image362.jpeg"/><Relationship Id="rId1" Type="http://schemas.openxmlformats.org/officeDocument/2006/relationships/video" Target="https://www.youtube.com/embed/5tyWxLjGgg0?feature=oembed" TargetMode="External"/><Relationship Id="rId6" Type="http://schemas.openxmlformats.org/officeDocument/2006/relationships/video" Target="https://www.youtube.com/embed/gdCm1geGszM?feature=oembed" TargetMode="External"/><Relationship Id="rId11" Type="http://schemas.openxmlformats.org/officeDocument/2006/relationships/image" Target="../media/image354.jpeg"/><Relationship Id="rId5" Type="http://schemas.openxmlformats.org/officeDocument/2006/relationships/video" Target="https://www.youtube.com/embed/mpkogpM3K00?feature=oembed" TargetMode="External"/><Relationship Id="rId15" Type="http://schemas.openxmlformats.org/officeDocument/2006/relationships/image" Target="../media/image357.jpe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361.jpeg"/><Relationship Id="rId4" Type="http://schemas.openxmlformats.org/officeDocument/2006/relationships/video" Target="https://www.youtube.com/embed/qM1YMeDsc-M?feature=oembed" TargetMode="External"/><Relationship Id="rId9" Type="http://schemas.openxmlformats.org/officeDocument/2006/relationships/video" Target="https://www.youtube.com/embed/DF-foEzQdws?feature=oembed" TargetMode="External"/><Relationship Id="rId14" Type="http://schemas.openxmlformats.org/officeDocument/2006/relationships/image" Target="../media/image356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3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5iyHpeI1ZV0?feature=oembed" TargetMode="External"/><Relationship Id="rId4" Type="http://schemas.openxmlformats.org/officeDocument/2006/relationships/image" Target="../media/image3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DB95B1D-36A9-4548-F989-16CE24C589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682CAB-073D-7BBC-92DE-560F5B8FBF73}"/>
              </a:ext>
            </a:extLst>
          </p:cNvPr>
          <p:cNvSpPr txBox="1"/>
          <p:nvPr/>
        </p:nvSpPr>
        <p:spPr>
          <a:xfrm>
            <a:off x="7997783" y="0"/>
            <a:ext cx="2795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Created by Brigitte Vang</a:t>
            </a:r>
          </a:p>
          <a:p>
            <a:r>
              <a:rPr lang="en-US" dirty="0"/>
              <a:t>Lead Behavior Technician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‎Gracie's Corner Kids Hits, Vol. 1 by Gracie's Corner on Apple Music">
            <a:extLst>
              <a:ext uri="{FF2B5EF4-FFF2-40B4-BE49-F238E27FC236}">
                <a16:creationId xmlns:a16="http://schemas.microsoft.com/office/drawing/2014/main" id="{254FB5F0-0A49-0B40-117D-30E5B38D4B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402" t="-807" r="803" b="403"/>
          <a:stretch/>
        </p:blipFill>
        <p:spPr>
          <a:xfrm>
            <a:off x="4097090" y="492107"/>
            <a:ext cx="2732186" cy="2754263"/>
          </a:xfrm>
          <a:prstGeom prst="rect">
            <a:avLst/>
          </a:prstGeom>
        </p:spPr>
      </p:pic>
      <p:sp>
        <p:nvSpPr>
          <p:cNvPr id="2" name="Heart 1">
            <a:extLst>
              <a:ext uri="{FF2B5EF4-FFF2-40B4-BE49-F238E27FC236}">
                <a16:creationId xmlns:a16="http://schemas.microsoft.com/office/drawing/2014/main" id="{78C8DDD2-CD73-9597-FC3F-28CB8B910638}"/>
              </a:ext>
            </a:extLst>
          </p:cNvPr>
          <p:cNvSpPr/>
          <p:nvPr/>
        </p:nvSpPr>
        <p:spPr>
          <a:xfrm>
            <a:off x="5679285" y="1948215"/>
            <a:ext cx="1997843" cy="1535762"/>
          </a:xfrm>
          <a:prstGeom prst="heart">
            <a:avLst/>
          </a:prstGeom>
          <a:solidFill>
            <a:srgbClr val="F9C2FF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ea typeface="+mn-lt"/>
                <a:cs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Good Morning Song</a:t>
            </a:r>
            <a:endParaRPr lang="en-US" dirty="0">
              <a:solidFill>
                <a:schemeClr val="tx1"/>
              </a:solidFill>
              <a:cs typeface="Calibri"/>
            </a:endParaRPr>
          </a:p>
        </p:txBody>
      </p:sp>
      <p:pic>
        <p:nvPicPr>
          <p:cNvPr id="8" name="Online Media 7" title="Hello 2.0 Song | Learn How to Say Hello | Dance Along | GoNoodle">
            <a:hlinkClick r:id="" action="ppaction://media"/>
            <a:extLst>
              <a:ext uri="{FF2B5EF4-FFF2-40B4-BE49-F238E27FC236}">
                <a16:creationId xmlns:a16="http://schemas.microsoft.com/office/drawing/2014/main" id="{722BCB33-8493-17A7-07A8-3AF95B54EB1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8119483" y="3839720"/>
            <a:ext cx="3462985" cy="2036114"/>
          </a:xfrm>
          <a:prstGeom prst="rect">
            <a:avLst/>
          </a:prstGeom>
        </p:spPr>
      </p:pic>
      <p:pic>
        <p:nvPicPr>
          <p:cNvPr id="4" name="Online Media 3" title="Good Morning Song | Morning Routines | Songs for Kids | Different Languages">
            <a:hlinkClick r:id="" action="ppaction://media"/>
            <a:extLst>
              <a:ext uri="{FF2B5EF4-FFF2-40B4-BE49-F238E27FC236}">
                <a16:creationId xmlns:a16="http://schemas.microsoft.com/office/drawing/2014/main" id="{35E75C28-CA9A-AA3B-9222-A30A088AC94F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9"/>
          <a:stretch>
            <a:fillRect/>
          </a:stretch>
        </p:blipFill>
        <p:spPr>
          <a:xfrm>
            <a:off x="4246358" y="3800396"/>
            <a:ext cx="3518394" cy="2079297"/>
          </a:xfrm>
          <a:prstGeom prst="rect">
            <a:avLst/>
          </a:prstGeom>
        </p:spPr>
      </p:pic>
      <p:pic>
        <p:nvPicPr>
          <p:cNvPr id="5" name="Online Media 4" title="Hello Song | Songs For Kids | Dance Along | GoNoodle">
            <a:hlinkClick r:id="" action="ppaction://media"/>
            <a:extLst>
              <a:ext uri="{FF2B5EF4-FFF2-40B4-BE49-F238E27FC236}">
                <a16:creationId xmlns:a16="http://schemas.microsoft.com/office/drawing/2014/main" id="{3AC48262-D0FE-FBCF-B76F-767E8DB0E222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0"/>
          <a:stretch>
            <a:fillRect/>
          </a:stretch>
        </p:blipFill>
        <p:spPr>
          <a:xfrm>
            <a:off x="8118964" y="851877"/>
            <a:ext cx="3468199" cy="202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22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mpty calendar with pencil">
            <a:extLst>
              <a:ext uri="{FF2B5EF4-FFF2-40B4-BE49-F238E27FC236}">
                <a16:creationId xmlns:a16="http://schemas.microsoft.com/office/drawing/2014/main" id="{B70DFF6D-2BD8-836E-4776-05A9668AE46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605" r="-2" b="-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F8E4AE-0D57-12C9-D8E5-2B22D5F3D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2752354" cy="2709275"/>
          </a:xfrm>
          <a:prstGeom prst="ellipse">
            <a:avLst/>
          </a:prstGeom>
          <a:solidFill>
            <a:srgbClr val="FFFFFF"/>
          </a:solidFill>
          <a:ln w="174625" cmpd="thinThick">
            <a:solidFill>
              <a:srgbClr val="FFFFFF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>
                <a:solidFill>
                  <a:srgbClr val="262626"/>
                </a:solidFill>
              </a:rPr>
              <a:t>Days of the week</a:t>
            </a:r>
          </a:p>
        </p:txBody>
      </p:sp>
      <p:pic>
        <p:nvPicPr>
          <p:cNvPr id="6" name="Online Media 1" title="&quot;A Week Is Seven Days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9D2EFC0A-9124-252D-7952-42E9F453B4B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8061890" y="3824660"/>
            <a:ext cx="3749231" cy="2218712"/>
          </a:xfrm>
          <a:prstGeom prst="rect">
            <a:avLst/>
          </a:prstGeom>
        </p:spPr>
      </p:pic>
      <p:pic>
        <p:nvPicPr>
          <p:cNvPr id="8" name="Online Media 5" title="Days of the Week">
            <a:hlinkClick r:id="" action="ppaction://media"/>
            <a:extLst>
              <a:ext uri="{FF2B5EF4-FFF2-40B4-BE49-F238E27FC236}">
                <a16:creationId xmlns:a16="http://schemas.microsoft.com/office/drawing/2014/main" id="{5710DCEB-216E-F4D0-0EF9-104CC9A33669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3795531" y="3825555"/>
            <a:ext cx="3392121" cy="2224298"/>
          </a:xfrm>
          <a:prstGeom prst="rect">
            <a:avLst/>
          </a:prstGeom>
        </p:spPr>
      </p:pic>
      <p:pic>
        <p:nvPicPr>
          <p:cNvPr id="10" name="Online Media 3" title="Sunny Side Up, Kids Songs: Days of the Week with Chica &amp; Carly | #StayHome #WithMe | Universal Kids">
            <a:hlinkClick r:id="" action="ppaction://media"/>
            <a:extLst>
              <a:ext uri="{FF2B5EF4-FFF2-40B4-BE49-F238E27FC236}">
                <a16:creationId xmlns:a16="http://schemas.microsoft.com/office/drawing/2014/main" id="{9EC36DD4-4207-25FD-2E0D-028D2411B00E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9"/>
          <a:stretch>
            <a:fillRect/>
          </a:stretch>
        </p:blipFill>
        <p:spPr>
          <a:xfrm>
            <a:off x="3792244" y="640781"/>
            <a:ext cx="3770763" cy="2280313"/>
          </a:xfrm>
          <a:prstGeom prst="rect">
            <a:avLst/>
          </a:prstGeom>
        </p:spPr>
      </p:pic>
      <p:pic>
        <p:nvPicPr>
          <p:cNvPr id="11" name="Online Media 10" title="Time: &quot;Seven Days,&quot; The Days of the Week by StoryBots | Netflix Jr">
            <a:hlinkClick r:id="" action="ppaction://media"/>
            <a:extLst>
              <a:ext uri="{FF2B5EF4-FFF2-40B4-BE49-F238E27FC236}">
                <a16:creationId xmlns:a16="http://schemas.microsoft.com/office/drawing/2014/main" id="{31421FF1-9344-A1FD-24DD-45CF5635058E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0"/>
          <a:stretch>
            <a:fillRect/>
          </a:stretch>
        </p:blipFill>
        <p:spPr>
          <a:xfrm>
            <a:off x="8062130" y="568861"/>
            <a:ext cx="3763492" cy="228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434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7736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407D3E-8DEF-D6DD-670F-641D232E6E0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5469" r="-2" b="864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30BDE1-8FCC-2868-9185-D15F9A80A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2752354" cy="2709275"/>
          </a:xfrm>
          <a:prstGeom prst="ellipse">
            <a:avLst/>
          </a:prstGeom>
          <a:solidFill>
            <a:srgbClr val="FFFFFF"/>
          </a:solidFill>
          <a:ln w="174625" cmpd="thinThick">
            <a:solidFill>
              <a:srgbClr val="FFFFFF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800">
                <a:solidFill>
                  <a:srgbClr val="262626"/>
                </a:solidFill>
                <a:cs typeface="Calibri Light"/>
              </a:rPr>
              <a:t>What Day is it?</a:t>
            </a:r>
            <a:endParaRPr lang="en-US" sz="2800">
              <a:solidFill>
                <a:srgbClr val="262626"/>
              </a:solidFill>
            </a:endParaRPr>
          </a:p>
        </p:txBody>
      </p:sp>
      <p:pic>
        <p:nvPicPr>
          <p:cNvPr id="3" name="Online Media 2" title="Today is Thursday! | Jack Hartmann">
            <a:hlinkClick r:id="" action="ppaction://media"/>
            <a:extLst>
              <a:ext uri="{FF2B5EF4-FFF2-40B4-BE49-F238E27FC236}">
                <a16:creationId xmlns:a16="http://schemas.microsoft.com/office/drawing/2014/main" id="{C5821B74-4772-8A57-5735-F30D73D6402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5127594" y="3838895"/>
            <a:ext cx="2540000" cy="1435100"/>
          </a:xfrm>
          <a:prstGeom prst="rect">
            <a:avLst/>
          </a:prstGeom>
        </p:spPr>
      </p:pic>
      <p:pic>
        <p:nvPicPr>
          <p:cNvPr id="5" name="Online Media 4" title="Today is Friday! | Jack Hartmann">
            <a:hlinkClick r:id="" action="ppaction://media"/>
            <a:extLst>
              <a:ext uri="{FF2B5EF4-FFF2-40B4-BE49-F238E27FC236}">
                <a16:creationId xmlns:a16="http://schemas.microsoft.com/office/drawing/2014/main" id="{65BC7D15-26C9-48EF-6056-19474190EA1F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2"/>
          <a:stretch>
            <a:fillRect/>
          </a:stretch>
        </p:blipFill>
        <p:spPr>
          <a:xfrm>
            <a:off x="8891333" y="3840348"/>
            <a:ext cx="2540000" cy="1435100"/>
          </a:xfrm>
          <a:prstGeom prst="rect">
            <a:avLst/>
          </a:prstGeom>
        </p:spPr>
      </p:pic>
      <p:pic>
        <p:nvPicPr>
          <p:cNvPr id="6" name="Online Media 5" title="Today is Tuesday! | Jack Hartmann">
            <a:hlinkClick r:id="" action="ppaction://media"/>
            <a:extLst>
              <a:ext uri="{FF2B5EF4-FFF2-40B4-BE49-F238E27FC236}">
                <a16:creationId xmlns:a16="http://schemas.microsoft.com/office/drawing/2014/main" id="{8C86BF6E-3772-FA8C-E9F2-2FAAE6BA1675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3"/>
          <a:stretch>
            <a:fillRect/>
          </a:stretch>
        </p:blipFill>
        <p:spPr>
          <a:xfrm>
            <a:off x="8893578" y="2088971"/>
            <a:ext cx="2540000" cy="1435100"/>
          </a:xfrm>
          <a:prstGeom prst="rect">
            <a:avLst/>
          </a:prstGeom>
        </p:spPr>
      </p:pic>
      <p:pic>
        <p:nvPicPr>
          <p:cNvPr id="7" name="Online Media 6" title="Today is Wednesday! | Jack Hartmann">
            <a:hlinkClick r:id="" action="ppaction://media"/>
            <a:extLst>
              <a:ext uri="{FF2B5EF4-FFF2-40B4-BE49-F238E27FC236}">
                <a16:creationId xmlns:a16="http://schemas.microsoft.com/office/drawing/2014/main" id="{DF4094EE-0E45-DDFA-868A-0D30A8E8A2A2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4"/>
          <a:stretch>
            <a:fillRect/>
          </a:stretch>
        </p:blipFill>
        <p:spPr>
          <a:xfrm>
            <a:off x="1245863" y="3838895"/>
            <a:ext cx="2540000" cy="1435100"/>
          </a:xfrm>
          <a:prstGeom prst="rect">
            <a:avLst/>
          </a:prstGeom>
        </p:spPr>
      </p:pic>
      <p:pic>
        <p:nvPicPr>
          <p:cNvPr id="8" name="Online Media 7" title="Today is Monday! | Jack Hartmann">
            <a:hlinkClick r:id="" action="ppaction://media"/>
            <a:extLst>
              <a:ext uri="{FF2B5EF4-FFF2-40B4-BE49-F238E27FC236}">
                <a16:creationId xmlns:a16="http://schemas.microsoft.com/office/drawing/2014/main" id="{17EF2BEA-764C-F88A-914E-330581DEC2F4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5"/>
          <a:stretch>
            <a:fillRect/>
          </a:stretch>
        </p:blipFill>
        <p:spPr>
          <a:xfrm>
            <a:off x="5137240" y="2088971"/>
            <a:ext cx="2540000" cy="1435100"/>
          </a:xfrm>
          <a:prstGeom prst="rect">
            <a:avLst/>
          </a:prstGeom>
        </p:spPr>
      </p:pic>
      <p:pic>
        <p:nvPicPr>
          <p:cNvPr id="10" name="Online Media 6" title="Spongebob Squarepants 2 | Thank Gosh It's Monday | Music Video | Paramount Pictures International">
            <a:hlinkClick r:id="" action="ppaction://media"/>
            <a:extLst>
              <a:ext uri="{FF2B5EF4-FFF2-40B4-BE49-F238E27FC236}">
                <a16:creationId xmlns:a16="http://schemas.microsoft.com/office/drawing/2014/main" id="{2A253F21-2AA7-AB45-23B6-99A168CB39B8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6"/>
          <a:stretch>
            <a:fillRect/>
          </a:stretch>
        </p:blipFill>
        <p:spPr>
          <a:xfrm>
            <a:off x="5131689" y="589397"/>
            <a:ext cx="2549867" cy="1402163"/>
          </a:xfrm>
          <a:prstGeom prst="rect">
            <a:avLst/>
          </a:prstGeom>
        </p:spPr>
      </p:pic>
      <p:pic>
        <p:nvPicPr>
          <p:cNvPr id="11" name="Online Media 10" title="Taco Tuesday!">
            <a:hlinkClick r:id="" action="ppaction://media"/>
            <a:extLst>
              <a:ext uri="{FF2B5EF4-FFF2-40B4-BE49-F238E27FC236}">
                <a16:creationId xmlns:a16="http://schemas.microsoft.com/office/drawing/2014/main" id="{A1684B9B-4867-0699-8982-CBFEADAF6D75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17"/>
          <a:stretch>
            <a:fillRect/>
          </a:stretch>
        </p:blipFill>
        <p:spPr>
          <a:xfrm>
            <a:off x="8896458" y="589454"/>
            <a:ext cx="2546188" cy="1396126"/>
          </a:xfrm>
          <a:prstGeom prst="rect">
            <a:avLst/>
          </a:prstGeom>
        </p:spPr>
      </p:pic>
      <p:pic>
        <p:nvPicPr>
          <p:cNvPr id="12" name="Online Media 11" title="KIDZ BOP Kids - Friday (Official Music Video) [KIDZ BOP 2022]">
            <a:hlinkClick r:id="" action="ppaction://media"/>
            <a:extLst>
              <a:ext uri="{FF2B5EF4-FFF2-40B4-BE49-F238E27FC236}">
                <a16:creationId xmlns:a16="http://schemas.microsoft.com/office/drawing/2014/main" id="{213AE1D4-4255-5885-9D22-5C0338E3C2BD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18"/>
          <a:stretch>
            <a:fillRect/>
          </a:stretch>
        </p:blipFill>
        <p:spPr>
          <a:xfrm>
            <a:off x="8928944" y="5277090"/>
            <a:ext cx="2505498" cy="140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01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714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1244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2881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711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1714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calendar with cartoon characters&#10;&#10;Description automatically generated">
            <a:extLst>
              <a:ext uri="{FF2B5EF4-FFF2-40B4-BE49-F238E27FC236}">
                <a16:creationId xmlns:a16="http://schemas.microsoft.com/office/drawing/2014/main" id="{9C69E5A6-BADC-F03E-44A1-7F3BC99972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A60DB05-7AA8-32AC-9230-E35E2973353E}"/>
              </a:ext>
            </a:extLst>
          </p:cNvPr>
          <p:cNvSpPr/>
          <p:nvPr/>
        </p:nvSpPr>
        <p:spPr>
          <a:xfrm>
            <a:off x="2341277" y="2651395"/>
            <a:ext cx="1420748" cy="934881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119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570CC06-DB21-401C-BCF8-AAC5FF550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2E083D-C5DA-DA0D-E1F1-D159B54E5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3566160" cy="358033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Weather Songs</a:t>
            </a:r>
          </a:p>
        </p:txBody>
      </p:sp>
      <p:pic>
        <p:nvPicPr>
          <p:cNvPr id="5" name="Online Media 4" title="The weather for kids | Learn vocabulary in English | New vocabulary for kids">
            <a:hlinkClick r:id="" action="ppaction://media"/>
            <a:extLst>
              <a:ext uri="{FF2B5EF4-FFF2-40B4-BE49-F238E27FC236}">
                <a16:creationId xmlns:a16="http://schemas.microsoft.com/office/drawing/2014/main" id="{BFDFB32D-6D9A-83DF-43A2-C7750123B91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858387" y="1417480"/>
            <a:ext cx="3300984" cy="1865055"/>
          </a:xfrm>
          <a:prstGeom prst="rect">
            <a:avLst/>
          </a:prstGeom>
        </p:spPr>
      </p:pic>
      <p:pic>
        <p:nvPicPr>
          <p:cNvPr id="7" name="Online Media 6" title="How's The Weather? | ft. the Super Simple Puppets | Super Simple Songs">
            <a:hlinkClick r:id="" action="ppaction://media"/>
            <a:extLst>
              <a:ext uri="{FF2B5EF4-FFF2-40B4-BE49-F238E27FC236}">
                <a16:creationId xmlns:a16="http://schemas.microsoft.com/office/drawing/2014/main" id="{5B5D70B8-0144-0973-0A7C-926EAF66AEC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8287181" y="1378732"/>
            <a:ext cx="3438144" cy="1942551"/>
          </a:xfrm>
          <a:prstGeom prst="rect">
            <a:avLst/>
          </a:prstGeom>
        </p:spPr>
      </p:pic>
      <p:sp>
        <p:nvSpPr>
          <p:cNvPr id="36" name="sketch line">
            <a:extLst>
              <a:ext uri="{FF2B5EF4-FFF2-40B4-BE49-F238E27FC236}">
                <a16:creationId xmlns:a16="http://schemas.microsoft.com/office/drawing/2014/main" id="{15B998FC-4B98-4A07-B159-9E629180A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4409267"/>
            <a:ext cx="3566160" cy="18288"/>
          </a:xfrm>
          <a:custGeom>
            <a:avLst/>
            <a:gdLst>
              <a:gd name="connsiteX0" fmla="*/ 0 w 3566160"/>
              <a:gd name="connsiteY0" fmla="*/ 0 h 18288"/>
              <a:gd name="connsiteX1" fmla="*/ 665683 w 3566160"/>
              <a:gd name="connsiteY1" fmla="*/ 0 h 18288"/>
              <a:gd name="connsiteX2" fmla="*/ 1331366 w 3566160"/>
              <a:gd name="connsiteY2" fmla="*/ 0 h 18288"/>
              <a:gd name="connsiteX3" fmla="*/ 1818742 w 3566160"/>
              <a:gd name="connsiteY3" fmla="*/ 0 h 18288"/>
              <a:gd name="connsiteX4" fmla="*/ 2413102 w 3566160"/>
              <a:gd name="connsiteY4" fmla="*/ 0 h 18288"/>
              <a:gd name="connsiteX5" fmla="*/ 2936138 w 3566160"/>
              <a:gd name="connsiteY5" fmla="*/ 0 h 18288"/>
              <a:gd name="connsiteX6" fmla="*/ 3566160 w 3566160"/>
              <a:gd name="connsiteY6" fmla="*/ 0 h 18288"/>
              <a:gd name="connsiteX7" fmla="*/ 3566160 w 3566160"/>
              <a:gd name="connsiteY7" fmla="*/ 18288 h 18288"/>
              <a:gd name="connsiteX8" fmla="*/ 2971800 w 3566160"/>
              <a:gd name="connsiteY8" fmla="*/ 18288 h 18288"/>
              <a:gd name="connsiteX9" fmla="*/ 2448763 w 3566160"/>
              <a:gd name="connsiteY9" fmla="*/ 18288 h 18288"/>
              <a:gd name="connsiteX10" fmla="*/ 1854403 w 3566160"/>
              <a:gd name="connsiteY10" fmla="*/ 18288 h 18288"/>
              <a:gd name="connsiteX11" fmla="*/ 1295705 w 3566160"/>
              <a:gd name="connsiteY11" fmla="*/ 18288 h 18288"/>
              <a:gd name="connsiteX12" fmla="*/ 772668 w 3566160"/>
              <a:gd name="connsiteY12" fmla="*/ 18288 h 18288"/>
              <a:gd name="connsiteX13" fmla="*/ 0 w 3566160"/>
              <a:gd name="connsiteY13" fmla="*/ 18288 h 18288"/>
              <a:gd name="connsiteX14" fmla="*/ 0 w 356616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6160" h="18288" fill="none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title="How's The Weather? | Super Simple Songs">
            <a:hlinkClick r:id="" action="ppaction://media"/>
            <a:extLst>
              <a:ext uri="{FF2B5EF4-FFF2-40B4-BE49-F238E27FC236}">
                <a16:creationId xmlns:a16="http://schemas.microsoft.com/office/drawing/2014/main" id="{860CB4F8-E794-34C2-4AF4-B2090ED77D3B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4849037" y="4288696"/>
            <a:ext cx="3300984" cy="1865055"/>
          </a:xfrm>
          <a:prstGeom prst="rect">
            <a:avLst/>
          </a:prstGeom>
        </p:spPr>
      </p:pic>
      <p:pic>
        <p:nvPicPr>
          <p:cNvPr id="6" name="Online Media 5" title="☀️ Learn Seasons for Kids | Bruno Mars - Uptown Funk (Cover) | Mooseclumps | Kids Learning Songs">
            <a:hlinkClick r:id="" action="ppaction://media"/>
            <a:extLst>
              <a:ext uri="{FF2B5EF4-FFF2-40B4-BE49-F238E27FC236}">
                <a16:creationId xmlns:a16="http://schemas.microsoft.com/office/drawing/2014/main" id="{D44865C4-552F-F783-54CB-76FB6DB71C84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9"/>
          <a:stretch>
            <a:fillRect/>
          </a:stretch>
        </p:blipFill>
        <p:spPr>
          <a:xfrm>
            <a:off x="8296530" y="4249949"/>
            <a:ext cx="3438143" cy="194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63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con&#10;&#10;Description automatically generated">
            <a:extLst>
              <a:ext uri="{FF2B5EF4-FFF2-40B4-BE49-F238E27FC236}">
                <a16:creationId xmlns:a16="http://schemas.microsoft.com/office/drawing/2014/main" id="{FA459FB2-1FAC-4A61-4B96-5C0762E92B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2" t="25312" r="12187" b="28750"/>
          <a:stretch/>
        </p:blipFill>
        <p:spPr>
          <a:xfrm>
            <a:off x="935277" y="1191016"/>
            <a:ext cx="2587112" cy="1533501"/>
          </a:xfrm>
          <a:prstGeom prst="rect">
            <a:avLst/>
          </a:prstGeom>
        </p:spPr>
      </p:pic>
      <p:pic>
        <p:nvPicPr>
          <p:cNvPr id="9" name="Picture 9" descr="Icon&#10;&#10;Description automatically generated">
            <a:extLst>
              <a:ext uri="{FF2B5EF4-FFF2-40B4-BE49-F238E27FC236}">
                <a16:creationId xmlns:a16="http://schemas.microsoft.com/office/drawing/2014/main" id="{806B7CE0-683A-9721-1A2A-99CAF106B1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52" t="25679" r="16958" b="18631"/>
          <a:stretch/>
        </p:blipFill>
        <p:spPr>
          <a:xfrm>
            <a:off x="5340264" y="1322293"/>
            <a:ext cx="1725193" cy="1527680"/>
          </a:xfrm>
          <a:prstGeom prst="rect">
            <a:avLst/>
          </a:prstGeom>
        </p:spPr>
      </p:pic>
      <p:pic>
        <p:nvPicPr>
          <p:cNvPr id="10" name="Picture 10" descr="Icon&#10;&#10;Description automatically generated">
            <a:extLst>
              <a:ext uri="{FF2B5EF4-FFF2-40B4-BE49-F238E27FC236}">
                <a16:creationId xmlns:a16="http://schemas.microsoft.com/office/drawing/2014/main" id="{41BE45B3-C264-4728-2506-0FAC9A2B97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74" t="19886" r="18599" b="19886"/>
          <a:stretch/>
        </p:blipFill>
        <p:spPr>
          <a:xfrm>
            <a:off x="3657643" y="1535036"/>
            <a:ext cx="1137333" cy="1111498"/>
          </a:xfrm>
          <a:prstGeom prst="rect">
            <a:avLst/>
          </a:prstGeom>
        </p:spPr>
      </p:pic>
      <p:pic>
        <p:nvPicPr>
          <p:cNvPr id="11" name="Picture 11" descr="Icon&#10;&#10;Description automatically generated">
            <a:extLst>
              <a:ext uri="{FF2B5EF4-FFF2-40B4-BE49-F238E27FC236}">
                <a16:creationId xmlns:a16="http://schemas.microsoft.com/office/drawing/2014/main" id="{91DA1562-36B3-E843-63EF-A4F1FF15BF0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251" t="18366" r="15969" b="18885"/>
          <a:stretch/>
        </p:blipFill>
        <p:spPr>
          <a:xfrm>
            <a:off x="9588674" y="1338406"/>
            <a:ext cx="1616579" cy="1512543"/>
          </a:xfrm>
          <a:prstGeom prst="rect">
            <a:avLst/>
          </a:prstGeom>
        </p:spPr>
      </p:pic>
      <p:pic>
        <p:nvPicPr>
          <p:cNvPr id="12" name="Picture 12" descr="Icon&#10;&#10;Description automatically generated">
            <a:extLst>
              <a:ext uri="{FF2B5EF4-FFF2-40B4-BE49-F238E27FC236}">
                <a16:creationId xmlns:a16="http://schemas.microsoft.com/office/drawing/2014/main" id="{3E9703B9-C81B-522E-88B4-EEB065A9C1C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631" t="26236" r="18631" b="23986"/>
          <a:stretch/>
        </p:blipFill>
        <p:spPr>
          <a:xfrm>
            <a:off x="7461721" y="1353910"/>
            <a:ext cx="1721024" cy="1365508"/>
          </a:xfrm>
          <a:prstGeom prst="rect">
            <a:avLst/>
          </a:prstGeom>
        </p:spPr>
      </p:pic>
      <p:pic>
        <p:nvPicPr>
          <p:cNvPr id="13" name="Picture 8" descr="Icon&#10;&#10;Description automatically generated">
            <a:extLst>
              <a:ext uri="{FF2B5EF4-FFF2-40B4-BE49-F238E27FC236}">
                <a16:creationId xmlns:a16="http://schemas.microsoft.com/office/drawing/2014/main" id="{B296BF96-45F4-B628-DD10-9AA22A0D5D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2" t="25312" r="12187" b="28750"/>
          <a:stretch/>
        </p:blipFill>
        <p:spPr>
          <a:xfrm>
            <a:off x="935277" y="1184359"/>
            <a:ext cx="2587112" cy="1533501"/>
          </a:xfrm>
          <a:prstGeom prst="rect">
            <a:avLst/>
          </a:prstGeom>
        </p:spPr>
      </p:pic>
      <p:pic>
        <p:nvPicPr>
          <p:cNvPr id="14" name="Picture 8" descr="Icon&#10;&#10;Description automatically generated">
            <a:extLst>
              <a:ext uri="{FF2B5EF4-FFF2-40B4-BE49-F238E27FC236}">
                <a16:creationId xmlns:a16="http://schemas.microsoft.com/office/drawing/2014/main" id="{A17F9959-4A28-3C70-DA60-9FEB10EA53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2" t="25312" r="12187" b="28750"/>
          <a:stretch/>
        </p:blipFill>
        <p:spPr>
          <a:xfrm>
            <a:off x="936604" y="1190158"/>
            <a:ext cx="2587112" cy="1533501"/>
          </a:xfrm>
          <a:prstGeom prst="rect">
            <a:avLst/>
          </a:prstGeom>
        </p:spPr>
      </p:pic>
      <p:pic>
        <p:nvPicPr>
          <p:cNvPr id="15" name="Picture 8" descr="Icon&#10;&#10;Description automatically generated">
            <a:extLst>
              <a:ext uri="{FF2B5EF4-FFF2-40B4-BE49-F238E27FC236}">
                <a16:creationId xmlns:a16="http://schemas.microsoft.com/office/drawing/2014/main" id="{04F9791E-75F5-3B0E-ED7E-F9303848B9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2" t="25312" r="12187" b="28750"/>
          <a:stretch/>
        </p:blipFill>
        <p:spPr>
          <a:xfrm>
            <a:off x="937901" y="1190296"/>
            <a:ext cx="2587112" cy="1533501"/>
          </a:xfrm>
          <a:prstGeom prst="rect">
            <a:avLst/>
          </a:prstGeom>
        </p:spPr>
      </p:pic>
      <p:pic>
        <p:nvPicPr>
          <p:cNvPr id="16" name="Picture 8" descr="Icon&#10;&#10;Description automatically generated">
            <a:extLst>
              <a:ext uri="{FF2B5EF4-FFF2-40B4-BE49-F238E27FC236}">
                <a16:creationId xmlns:a16="http://schemas.microsoft.com/office/drawing/2014/main" id="{B0413972-CB9D-3C21-ACFA-36324313FA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2" t="25312" r="12187" b="28750"/>
          <a:stretch/>
        </p:blipFill>
        <p:spPr>
          <a:xfrm>
            <a:off x="939554" y="1185631"/>
            <a:ext cx="2587112" cy="1533501"/>
          </a:xfrm>
          <a:prstGeom prst="rect">
            <a:avLst/>
          </a:prstGeom>
        </p:spPr>
      </p:pic>
      <p:pic>
        <p:nvPicPr>
          <p:cNvPr id="17" name="Picture 10" descr="Icon&#10;&#10;Description automatically generated">
            <a:extLst>
              <a:ext uri="{FF2B5EF4-FFF2-40B4-BE49-F238E27FC236}">
                <a16:creationId xmlns:a16="http://schemas.microsoft.com/office/drawing/2014/main" id="{DC7C4695-F476-E5AC-8323-DE9A798128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74" t="19886" r="18599" b="19886"/>
          <a:stretch/>
        </p:blipFill>
        <p:spPr>
          <a:xfrm>
            <a:off x="3657162" y="1538514"/>
            <a:ext cx="1137333" cy="1111498"/>
          </a:xfrm>
          <a:prstGeom prst="rect">
            <a:avLst/>
          </a:prstGeom>
        </p:spPr>
      </p:pic>
      <p:pic>
        <p:nvPicPr>
          <p:cNvPr id="18" name="Picture 10" descr="Icon&#10;&#10;Description automatically generated">
            <a:extLst>
              <a:ext uri="{FF2B5EF4-FFF2-40B4-BE49-F238E27FC236}">
                <a16:creationId xmlns:a16="http://schemas.microsoft.com/office/drawing/2014/main" id="{7EE31F58-ADBC-F89C-711C-A1FD5CD46A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74" t="19886" r="18599" b="19886"/>
          <a:stretch/>
        </p:blipFill>
        <p:spPr>
          <a:xfrm>
            <a:off x="3653261" y="1539640"/>
            <a:ext cx="1137333" cy="1111498"/>
          </a:xfrm>
          <a:prstGeom prst="rect">
            <a:avLst/>
          </a:prstGeom>
        </p:spPr>
      </p:pic>
      <p:pic>
        <p:nvPicPr>
          <p:cNvPr id="19" name="Picture 10" descr="Icon&#10;&#10;Description automatically generated">
            <a:extLst>
              <a:ext uri="{FF2B5EF4-FFF2-40B4-BE49-F238E27FC236}">
                <a16:creationId xmlns:a16="http://schemas.microsoft.com/office/drawing/2014/main" id="{D2DAAD88-8589-624A-BB4E-6E9E216BA3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74" t="19886" r="18599" b="19886"/>
          <a:stretch/>
        </p:blipFill>
        <p:spPr>
          <a:xfrm>
            <a:off x="3653395" y="1533523"/>
            <a:ext cx="1137333" cy="1111498"/>
          </a:xfrm>
          <a:prstGeom prst="rect">
            <a:avLst/>
          </a:prstGeom>
        </p:spPr>
      </p:pic>
      <p:pic>
        <p:nvPicPr>
          <p:cNvPr id="20" name="Picture 10" descr="Icon&#10;&#10;Description automatically generated">
            <a:extLst>
              <a:ext uri="{FF2B5EF4-FFF2-40B4-BE49-F238E27FC236}">
                <a16:creationId xmlns:a16="http://schemas.microsoft.com/office/drawing/2014/main" id="{B87F9767-2CCC-EFDB-EC9F-C0F6449DF7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74" t="19886" r="18599" b="19886"/>
          <a:stretch/>
        </p:blipFill>
        <p:spPr>
          <a:xfrm>
            <a:off x="3659846" y="1529801"/>
            <a:ext cx="1137333" cy="1111498"/>
          </a:xfrm>
          <a:prstGeom prst="rect">
            <a:avLst/>
          </a:prstGeom>
        </p:spPr>
      </p:pic>
      <p:pic>
        <p:nvPicPr>
          <p:cNvPr id="21" name="Picture 10" descr="Icon&#10;&#10;Description automatically generated">
            <a:extLst>
              <a:ext uri="{FF2B5EF4-FFF2-40B4-BE49-F238E27FC236}">
                <a16:creationId xmlns:a16="http://schemas.microsoft.com/office/drawing/2014/main" id="{FE2BE8CF-599A-CB7D-6B71-3A39C801F9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74" t="19886" r="18599" b="19886"/>
          <a:stretch/>
        </p:blipFill>
        <p:spPr>
          <a:xfrm>
            <a:off x="3659613" y="1518761"/>
            <a:ext cx="1137333" cy="1111498"/>
          </a:xfrm>
          <a:prstGeom prst="rect">
            <a:avLst/>
          </a:prstGeom>
        </p:spPr>
      </p:pic>
      <p:pic>
        <p:nvPicPr>
          <p:cNvPr id="22" name="Picture 11" descr="Icon&#10;&#10;Description automatically generated">
            <a:extLst>
              <a:ext uri="{FF2B5EF4-FFF2-40B4-BE49-F238E27FC236}">
                <a16:creationId xmlns:a16="http://schemas.microsoft.com/office/drawing/2014/main" id="{5234CD70-0BFC-3154-BF59-4DFB247332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251" t="18366" r="15969" b="18885"/>
          <a:stretch/>
        </p:blipFill>
        <p:spPr>
          <a:xfrm>
            <a:off x="9588673" y="1345940"/>
            <a:ext cx="1616579" cy="1512543"/>
          </a:xfrm>
          <a:prstGeom prst="rect">
            <a:avLst/>
          </a:prstGeom>
        </p:spPr>
      </p:pic>
      <p:pic>
        <p:nvPicPr>
          <p:cNvPr id="23" name="Picture 11" descr="Icon&#10;&#10;Description automatically generated">
            <a:extLst>
              <a:ext uri="{FF2B5EF4-FFF2-40B4-BE49-F238E27FC236}">
                <a16:creationId xmlns:a16="http://schemas.microsoft.com/office/drawing/2014/main" id="{262DF5DC-D855-014F-4191-F3E6F757BE7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251" t="18366" r="15969" b="18885"/>
          <a:stretch/>
        </p:blipFill>
        <p:spPr>
          <a:xfrm>
            <a:off x="9549136" y="1359626"/>
            <a:ext cx="1656116" cy="1501760"/>
          </a:xfrm>
          <a:prstGeom prst="rect">
            <a:avLst/>
          </a:prstGeom>
        </p:spPr>
      </p:pic>
      <p:pic>
        <p:nvPicPr>
          <p:cNvPr id="24" name="Picture 11" descr="Icon&#10;&#10;Description automatically generated">
            <a:extLst>
              <a:ext uri="{FF2B5EF4-FFF2-40B4-BE49-F238E27FC236}">
                <a16:creationId xmlns:a16="http://schemas.microsoft.com/office/drawing/2014/main" id="{345E3CFE-68E3-7B3B-03AE-7B249B2D016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251" t="18366" r="15969" b="18885"/>
          <a:stretch/>
        </p:blipFill>
        <p:spPr>
          <a:xfrm>
            <a:off x="9588673" y="1345249"/>
            <a:ext cx="1616579" cy="1512543"/>
          </a:xfrm>
          <a:prstGeom prst="rect">
            <a:avLst/>
          </a:prstGeom>
        </p:spPr>
      </p:pic>
      <p:pic>
        <p:nvPicPr>
          <p:cNvPr id="25" name="Picture 11" descr="Icon&#10;&#10;Description automatically generated">
            <a:extLst>
              <a:ext uri="{FF2B5EF4-FFF2-40B4-BE49-F238E27FC236}">
                <a16:creationId xmlns:a16="http://schemas.microsoft.com/office/drawing/2014/main" id="{E8D8E816-2A1C-F383-A3E9-A63800067F4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251" t="18366" r="15969" b="18885"/>
          <a:stretch/>
        </p:blipFill>
        <p:spPr>
          <a:xfrm>
            <a:off x="9549598" y="1345395"/>
            <a:ext cx="1655655" cy="1512543"/>
          </a:xfrm>
          <a:prstGeom prst="rect">
            <a:avLst/>
          </a:prstGeom>
        </p:spPr>
      </p:pic>
      <p:pic>
        <p:nvPicPr>
          <p:cNvPr id="26" name="Picture 11" descr="Icon&#10;&#10;Description automatically generated">
            <a:extLst>
              <a:ext uri="{FF2B5EF4-FFF2-40B4-BE49-F238E27FC236}">
                <a16:creationId xmlns:a16="http://schemas.microsoft.com/office/drawing/2014/main" id="{D0EDC9F5-8C4C-FE48-87AB-13B23D6A37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251" t="18366" r="15969" b="18885"/>
          <a:stretch/>
        </p:blipFill>
        <p:spPr>
          <a:xfrm>
            <a:off x="9551396" y="1331119"/>
            <a:ext cx="1664807" cy="1522188"/>
          </a:xfrm>
          <a:prstGeom prst="rect">
            <a:avLst/>
          </a:prstGeom>
        </p:spPr>
      </p:pic>
      <p:pic>
        <p:nvPicPr>
          <p:cNvPr id="27" name="Picture 12" descr="Icon&#10;&#10;Description automatically generated">
            <a:extLst>
              <a:ext uri="{FF2B5EF4-FFF2-40B4-BE49-F238E27FC236}">
                <a16:creationId xmlns:a16="http://schemas.microsoft.com/office/drawing/2014/main" id="{F0E6DA48-D8DB-A7F0-105E-441EF5EEB35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631" t="26236" r="18631" b="23986"/>
          <a:stretch/>
        </p:blipFill>
        <p:spPr>
          <a:xfrm>
            <a:off x="7461720" y="1354598"/>
            <a:ext cx="1721024" cy="1365508"/>
          </a:xfrm>
          <a:prstGeom prst="rect">
            <a:avLst/>
          </a:prstGeom>
        </p:spPr>
      </p:pic>
      <p:pic>
        <p:nvPicPr>
          <p:cNvPr id="28" name="Picture 12" descr="Icon&#10;&#10;Description automatically generated">
            <a:extLst>
              <a:ext uri="{FF2B5EF4-FFF2-40B4-BE49-F238E27FC236}">
                <a16:creationId xmlns:a16="http://schemas.microsoft.com/office/drawing/2014/main" id="{0B976BDF-CDCF-49D0-C793-D3F58FFB7FA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631" t="26236" r="18631" b="23986"/>
          <a:stretch/>
        </p:blipFill>
        <p:spPr>
          <a:xfrm>
            <a:off x="7461720" y="1358193"/>
            <a:ext cx="1721024" cy="1365508"/>
          </a:xfrm>
          <a:prstGeom prst="rect">
            <a:avLst/>
          </a:prstGeom>
        </p:spPr>
      </p:pic>
      <p:pic>
        <p:nvPicPr>
          <p:cNvPr id="29" name="Picture 12" descr="Icon&#10;&#10;Description automatically generated">
            <a:extLst>
              <a:ext uri="{FF2B5EF4-FFF2-40B4-BE49-F238E27FC236}">
                <a16:creationId xmlns:a16="http://schemas.microsoft.com/office/drawing/2014/main" id="{DF5AC2C1-BB1F-95F1-E7E2-7678E795E68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631" t="26236" r="18631" b="23986"/>
          <a:stretch/>
        </p:blipFill>
        <p:spPr>
          <a:xfrm>
            <a:off x="7461720" y="1351005"/>
            <a:ext cx="1721024" cy="1365508"/>
          </a:xfrm>
          <a:prstGeom prst="rect">
            <a:avLst/>
          </a:prstGeom>
        </p:spPr>
      </p:pic>
      <p:pic>
        <p:nvPicPr>
          <p:cNvPr id="30" name="Picture 12" descr="Icon&#10;&#10;Description automatically generated">
            <a:extLst>
              <a:ext uri="{FF2B5EF4-FFF2-40B4-BE49-F238E27FC236}">
                <a16:creationId xmlns:a16="http://schemas.microsoft.com/office/drawing/2014/main" id="{327803F3-51CE-11AC-1AB6-A25066ADA17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631" t="26236" r="18631" b="23986"/>
          <a:stretch/>
        </p:blipFill>
        <p:spPr>
          <a:xfrm>
            <a:off x="7461720" y="1358193"/>
            <a:ext cx="1721024" cy="1365508"/>
          </a:xfrm>
          <a:prstGeom prst="rect">
            <a:avLst/>
          </a:prstGeom>
        </p:spPr>
      </p:pic>
      <p:pic>
        <p:nvPicPr>
          <p:cNvPr id="31" name="Picture 12" descr="Icon&#10;&#10;Description automatically generated">
            <a:extLst>
              <a:ext uri="{FF2B5EF4-FFF2-40B4-BE49-F238E27FC236}">
                <a16:creationId xmlns:a16="http://schemas.microsoft.com/office/drawing/2014/main" id="{EBB0BAA3-6328-AF1B-83EA-4ECD2AD757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631" t="26236" r="18631" b="23986"/>
          <a:stretch/>
        </p:blipFill>
        <p:spPr>
          <a:xfrm>
            <a:off x="7461720" y="1347394"/>
            <a:ext cx="1721024" cy="1365508"/>
          </a:xfrm>
          <a:prstGeom prst="rect">
            <a:avLst/>
          </a:prstGeom>
        </p:spPr>
      </p:pic>
      <p:pic>
        <p:nvPicPr>
          <p:cNvPr id="32" name="Picture 12" descr="Icon&#10;&#10;Description automatically generated">
            <a:extLst>
              <a:ext uri="{FF2B5EF4-FFF2-40B4-BE49-F238E27FC236}">
                <a16:creationId xmlns:a16="http://schemas.microsoft.com/office/drawing/2014/main" id="{86D00049-718A-15F6-B73F-3C2C20E657C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631" t="26236" r="18631" b="23986"/>
          <a:stretch/>
        </p:blipFill>
        <p:spPr>
          <a:xfrm>
            <a:off x="7461426" y="1349379"/>
            <a:ext cx="1721024" cy="1365508"/>
          </a:xfrm>
          <a:prstGeom prst="rect">
            <a:avLst/>
          </a:prstGeom>
        </p:spPr>
      </p:pic>
      <p:pic>
        <p:nvPicPr>
          <p:cNvPr id="33" name="Picture 8" descr="Icon&#10;&#10;Description automatically generated">
            <a:extLst>
              <a:ext uri="{FF2B5EF4-FFF2-40B4-BE49-F238E27FC236}">
                <a16:creationId xmlns:a16="http://schemas.microsoft.com/office/drawing/2014/main" id="{67AEAB85-4BEB-904F-8411-BD99A76D95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2" t="25312" r="12187" b="28750"/>
          <a:stretch/>
        </p:blipFill>
        <p:spPr>
          <a:xfrm>
            <a:off x="948968" y="1186014"/>
            <a:ext cx="2587112" cy="1533501"/>
          </a:xfrm>
          <a:prstGeom prst="rect">
            <a:avLst/>
          </a:prstGeom>
        </p:spPr>
      </p:pic>
      <p:pic>
        <p:nvPicPr>
          <p:cNvPr id="2" name="Picture 9" descr="Icon&#10;&#10;Description automatically generated">
            <a:extLst>
              <a:ext uri="{FF2B5EF4-FFF2-40B4-BE49-F238E27FC236}">
                <a16:creationId xmlns:a16="http://schemas.microsoft.com/office/drawing/2014/main" id="{E6BE3B00-CD88-74FD-DA28-996B3F425F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52" t="25679" r="16958" b="18631"/>
          <a:stretch/>
        </p:blipFill>
        <p:spPr>
          <a:xfrm>
            <a:off x="5340264" y="1322293"/>
            <a:ext cx="1725193" cy="1527680"/>
          </a:xfrm>
          <a:prstGeom prst="rect">
            <a:avLst/>
          </a:prstGeom>
        </p:spPr>
      </p:pic>
      <p:pic>
        <p:nvPicPr>
          <p:cNvPr id="3" name="Picture 9" descr="Icon&#10;&#10;Description automatically generated">
            <a:extLst>
              <a:ext uri="{FF2B5EF4-FFF2-40B4-BE49-F238E27FC236}">
                <a16:creationId xmlns:a16="http://schemas.microsoft.com/office/drawing/2014/main" id="{E96A6C36-A3EE-185A-85F8-744F258A3C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52" t="25679" r="16958" b="18631"/>
          <a:stretch/>
        </p:blipFill>
        <p:spPr>
          <a:xfrm>
            <a:off x="5340263" y="1312266"/>
            <a:ext cx="1725193" cy="1527680"/>
          </a:xfrm>
          <a:prstGeom prst="rect">
            <a:avLst/>
          </a:prstGeom>
        </p:spPr>
      </p:pic>
      <p:pic>
        <p:nvPicPr>
          <p:cNvPr id="4" name="Picture 9" descr="Icon&#10;&#10;Description automatically generated">
            <a:extLst>
              <a:ext uri="{FF2B5EF4-FFF2-40B4-BE49-F238E27FC236}">
                <a16:creationId xmlns:a16="http://schemas.microsoft.com/office/drawing/2014/main" id="{5A4366AB-833C-3F19-3A25-428A381B9C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52" t="25679" r="16958" b="18631"/>
          <a:stretch/>
        </p:blipFill>
        <p:spPr>
          <a:xfrm>
            <a:off x="5334686" y="1320653"/>
            <a:ext cx="1725193" cy="1527680"/>
          </a:xfrm>
          <a:prstGeom prst="rect">
            <a:avLst/>
          </a:prstGeom>
        </p:spPr>
      </p:pic>
      <p:pic>
        <p:nvPicPr>
          <p:cNvPr id="5" name="Picture 9" descr="Icon&#10;&#10;Description automatically generated">
            <a:extLst>
              <a:ext uri="{FF2B5EF4-FFF2-40B4-BE49-F238E27FC236}">
                <a16:creationId xmlns:a16="http://schemas.microsoft.com/office/drawing/2014/main" id="{795A5182-C682-7541-C4DE-C207DF3CB9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52" t="25679" r="16958" b="18631"/>
          <a:stretch/>
        </p:blipFill>
        <p:spPr>
          <a:xfrm>
            <a:off x="5338225" y="1324335"/>
            <a:ext cx="1725193" cy="1527680"/>
          </a:xfrm>
          <a:prstGeom prst="rect">
            <a:avLst/>
          </a:prstGeom>
        </p:spPr>
      </p:pic>
      <p:pic>
        <p:nvPicPr>
          <p:cNvPr id="6" name="Picture 9" descr="Icon&#10;&#10;Description automatically generated">
            <a:extLst>
              <a:ext uri="{FF2B5EF4-FFF2-40B4-BE49-F238E27FC236}">
                <a16:creationId xmlns:a16="http://schemas.microsoft.com/office/drawing/2014/main" id="{97BCA092-5724-7E67-D0BF-461A54D900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52" t="25679" r="16958" b="18631"/>
          <a:stretch/>
        </p:blipFill>
        <p:spPr>
          <a:xfrm>
            <a:off x="5334631" y="1318042"/>
            <a:ext cx="1725193" cy="1527680"/>
          </a:xfrm>
          <a:prstGeom prst="rect">
            <a:avLst/>
          </a:prstGeom>
        </p:spPr>
      </p:pic>
      <p:pic>
        <p:nvPicPr>
          <p:cNvPr id="7" name="Picture 10" descr="Icon&#10;&#10;Description automatically generated">
            <a:extLst>
              <a:ext uri="{FF2B5EF4-FFF2-40B4-BE49-F238E27FC236}">
                <a16:creationId xmlns:a16="http://schemas.microsoft.com/office/drawing/2014/main" id="{FD4857EF-B271-A898-1B93-8D73E1A1BA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74" t="19886" r="18599" b="19886"/>
          <a:stretch/>
        </p:blipFill>
        <p:spPr>
          <a:xfrm>
            <a:off x="3664041" y="1536672"/>
            <a:ext cx="1137333" cy="1111498"/>
          </a:xfrm>
          <a:prstGeom prst="rect">
            <a:avLst/>
          </a:prstGeom>
        </p:spPr>
      </p:pic>
      <p:pic>
        <p:nvPicPr>
          <p:cNvPr id="34" name="Picture 8" descr="Icon&#10;&#10;Description automatically generated">
            <a:extLst>
              <a:ext uri="{FF2B5EF4-FFF2-40B4-BE49-F238E27FC236}">
                <a16:creationId xmlns:a16="http://schemas.microsoft.com/office/drawing/2014/main" id="{5F36ABB7-76EA-23A2-70F2-E8EEAE046F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2" t="25312" r="12187" b="28750"/>
          <a:stretch/>
        </p:blipFill>
        <p:spPr>
          <a:xfrm>
            <a:off x="934846" y="1189776"/>
            <a:ext cx="2597472" cy="1524687"/>
          </a:xfrm>
          <a:prstGeom prst="rect">
            <a:avLst/>
          </a:prstGeom>
        </p:spPr>
      </p:pic>
      <p:pic>
        <p:nvPicPr>
          <p:cNvPr id="35" name="Graphic 34" descr="Snow with solid fill">
            <a:extLst>
              <a:ext uri="{FF2B5EF4-FFF2-40B4-BE49-F238E27FC236}">
                <a16:creationId xmlns:a16="http://schemas.microsoft.com/office/drawing/2014/main" id="{E3217138-B34D-5F7A-9EE1-F70E2393B8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5904" y="2627"/>
            <a:ext cx="1658882" cy="1667641"/>
          </a:xfrm>
          <a:prstGeom prst="rect">
            <a:avLst/>
          </a:prstGeom>
        </p:spPr>
      </p:pic>
      <p:pic>
        <p:nvPicPr>
          <p:cNvPr id="36" name="Graphic 35" descr="Snow with solid fill">
            <a:extLst>
              <a:ext uri="{FF2B5EF4-FFF2-40B4-BE49-F238E27FC236}">
                <a16:creationId xmlns:a16="http://schemas.microsoft.com/office/drawing/2014/main" id="{2E6C6957-B582-9BB1-6580-5684847AB2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5903" y="2626"/>
            <a:ext cx="1658882" cy="1667641"/>
          </a:xfrm>
          <a:prstGeom prst="rect">
            <a:avLst/>
          </a:prstGeom>
        </p:spPr>
      </p:pic>
      <p:pic>
        <p:nvPicPr>
          <p:cNvPr id="37" name="Graphic 36" descr="Snow with solid fill">
            <a:extLst>
              <a:ext uri="{FF2B5EF4-FFF2-40B4-BE49-F238E27FC236}">
                <a16:creationId xmlns:a16="http://schemas.microsoft.com/office/drawing/2014/main" id="{9A6CD3A0-C045-5B40-3091-891AD8335B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5903" y="2626"/>
            <a:ext cx="1658882" cy="1667641"/>
          </a:xfrm>
          <a:prstGeom prst="rect">
            <a:avLst/>
          </a:prstGeom>
        </p:spPr>
      </p:pic>
      <p:pic>
        <p:nvPicPr>
          <p:cNvPr id="38" name="Graphic 37" descr="Snow with solid fill">
            <a:extLst>
              <a:ext uri="{FF2B5EF4-FFF2-40B4-BE49-F238E27FC236}">
                <a16:creationId xmlns:a16="http://schemas.microsoft.com/office/drawing/2014/main" id="{B328092E-5D5C-7502-49B5-66501DE5A5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5903" y="2626"/>
            <a:ext cx="1658882" cy="1667641"/>
          </a:xfrm>
          <a:prstGeom prst="rect">
            <a:avLst/>
          </a:prstGeom>
        </p:spPr>
      </p:pic>
      <p:pic>
        <p:nvPicPr>
          <p:cNvPr id="39" name="Graphic 38" descr="Snow with solid fill">
            <a:extLst>
              <a:ext uri="{FF2B5EF4-FFF2-40B4-BE49-F238E27FC236}">
                <a16:creationId xmlns:a16="http://schemas.microsoft.com/office/drawing/2014/main" id="{29522E2D-081D-F6AE-A3D1-3EBA6D0CA3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5902" y="2626"/>
            <a:ext cx="1658882" cy="1667641"/>
          </a:xfrm>
          <a:prstGeom prst="rect">
            <a:avLst/>
          </a:prstGeom>
        </p:spPr>
      </p:pic>
      <p:pic>
        <p:nvPicPr>
          <p:cNvPr id="40" name="Graphic 39" descr="Snow with solid fill">
            <a:extLst>
              <a:ext uri="{FF2B5EF4-FFF2-40B4-BE49-F238E27FC236}">
                <a16:creationId xmlns:a16="http://schemas.microsoft.com/office/drawing/2014/main" id="{EEEBFDA4-B80A-36A7-797A-CE01D444A5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9544" y="-8100"/>
            <a:ext cx="1658882" cy="1667641"/>
          </a:xfrm>
          <a:prstGeom prst="rect">
            <a:avLst/>
          </a:prstGeom>
        </p:spPr>
      </p:pic>
      <p:pic>
        <p:nvPicPr>
          <p:cNvPr id="41" name="Graphic 40" descr="Snow with solid fill">
            <a:extLst>
              <a:ext uri="{FF2B5EF4-FFF2-40B4-BE49-F238E27FC236}">
                <a16:creationId xmlns:a16="http://schemas.microsoft.com/office/drawing/2014/main" id="{54C4C436-C33B-C53F-DEF8-CC612D12C7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-240000">
            <a:off x="153694" y="-3314"/>
            <a:ext cx="1658882" cy="166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39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video game&#10;&#10;Description automatically generated">
            <a:extLst>
              <a:ext uri="{FF2B5EF4-FFF2-40B4-BE49-F238E27FC236}">
                <a16:creationId xmlns:a16="http://schemas.microsoft.com/office/drawing/2014/main" id="{0C9590D9-677F-57AF-F5F4-A7164E981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6" y="180223"/>
            <a:ext cx="12196232" cy="3929631"/>
          </a:xfrm>
          <a:prstGeom prst="rect">
            <a:avLst/>
          </a:prstGeom>
        </p:spPr>
      </p:pic>
      <p:pic>
        <p:nvPicPr>
          <p:cNvPr id="5" name="Picture 4" descr="A cartoon of a cat in purple shorts&#10;&#10;Description automatically generated">
            <a:extLst>
              <a:ext uri="{FF2B5EF4-FFF2-40B4-BE49-F238E27FC236}">
                <a16:creationId xmlns:a16="http://schemas.microsoft.com/office/drawing/2014/main" id="{EA775343-F6E6-8C10-3BFB-CE2885019A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915" t="26992" r="30508" b="26735"/>
          <a:stretch/>
        </p:blipFill>
        <p:spPr>
          <a:xfrm>
            <a:off x="5695631" y="1867458"/>
            <a:ext cx="1078419" cy="1904026"/>
          </a:xfrm>
          <a:prstGeom prst="rect">
            <a:avLst/>
          </a:prstGeom>
        </p:spPr>
      </p:pic>
      <p:pic>
        <p:nvPicPr>
          <p:cNvPr id="8" name="Picture 7" descr="A cartoon of a rabbit in a blue dress&#10;&#10;Description automatically generated">
            <a:extLst>
              <a:ext uri="{FF2B5EF4-FFF2-40B4-BE49-F238E27FC236}">
                <a16:creationId xmlns:a16="http://schemas.microsoft.com/office/drawing/2014/main" id="{1F7139FB-66DB-132C-95A1-4B3C4E1603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68" t="16370" r="53898" b="60411"/>
          <a:stretch/>
        </p:blipFill>
        <p:spPr>
          <a:xfrm>
            <a:off x="3535381" y="4639199"/>
            <a:ext cx="1311017" cy="955400"/>
          </a:xfrm>
          <a:prstGeom prst="rect">
            <a:avLst/>
          </a:prstGeom>
        </p:spPr>
      </p:pic>
      <p:pic>
        <p:nvPicPr>
          <p:cNvPr id="9" name="Picture 8" descr="A black and purple top hat&#10;&#10;Description automatically generated">
            <a:extLst>
              <a:ext uri="{FF2B5EF4-FFF2-40B4-BE49-F238E27FC236}">
                <a16:creationId xmlns:a16="http://schemas.microsoft.com/office/drawing/2014/main" id="{8F7EE76C-4CEA-0103-FD73-8A90E3DAFB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220" t="21851" r="35593" b="57841"/>
          <a:stretch/>
        </p:blipFill>
        <p:spPr>
          <a:xfrm>
            <a:off x="1625805" y="4708693"/>
            <a:ext cx="972689" cy="835660"/>
          </a:xfrm>
          <a:prstGeom prst="rect">
            <a:avLst/>
          </a:prstGeom>
        </p:spPr>
      </p:pic>
      <p:pic>
        <p:nvPicPr>
          <p:cNvPr id="10" name="Picture 9" descr="A cartoon of a person&amp;#39;s body&#10;&#10;Description automatically generated">
            <a:extLst>
              <a:ext uri="{FF2B5EF4-FFF2-40B4-BE49-F238E27FC236}">
                <a16:creationId xmlns:a16="http://schemas.microsoft.com/office/drawing/2014/main" id="{8F24B454-1C4D-EDF0-0BE9-8EDDEB57139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49" t="61854" r="64068" b="9512"/>
          <a:stretch/>
        </p:blipFill>
        <p:spPr>
          <a:xfrm>
            <a:off x="2734253" y="4384976"/>
            <a:ext cx="966349" cy="1178249"/>
          </a:xfrm>
          <a:prstGeom prst="rect">
            <a:avLst/>
          </a:prstGeom>
        </p:spPr>
      </p:pic>
      <p:pic>
        <p:nvPicPr>
          <p:cNvPr id="13" name="Picture 12" descr="A brown shorts on a black background&#10;&#10;Description automatically generated">
            <a:extLst>
              <a:ext uri="{FF2B5EF4-FFF2-40B4-BE49-F238E27FC236}">
                <a16:creationId xmlns:a16="http://schemas.microsoft.com/office/drawing/2014/main" id="{D7557E5B-ED1F-F472-6878-7CF6224EF27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6610" t="54242" r="38644" b="29473"/>
          <a:stretch/>
        </p:blipFill>
        <p:spPr>
          <a:xfrm>
            <a:off x="10209403" y="5867321"/>
            <a:ext cx="771812" cy="670100"/>
          </a:xfrm>
          <a:prstGeom prst="rect">
            <a:avLst/>
          </a:prstGeom>
        </p:spPr>
      </p:pic>
      <p:pic>
        <p:nvPicPr>
          <p:cNvPr id="17" name="Picture 16" descr="A cartoon of a cowboy hat&#10;&#10;Description automatically generated">
            <a:extLst>
              <a:ext uri="{FF2B5EF4-FFF2-40B4-BE49-F238E27FC236}">
                <a16:creationId xmlns:a16="http://schemas.microsoft.com/office/drawing/2014/main" id="{7F9917DA-E603-9C78-78AB-DDB7D0A8518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3898" t="23003" r="34576" b="58869"/>
          <a:stretch/>
        </p:blipFill>
        <p:spPr>
          <a:xfrm>
            <a:off x="328611" y="4760722"/>
            <a:ext cx="983263" cy="745960"/>
          </a:xfrm>
          <a:prstGeom prst="rect">
            <a:avLst/>
          </a:prstGeom>
        </p:spPr>
      </p:pic>
      <p:pic>
        <p:nvPicPr>
          <p:cNvPr id="18" name="Picture 17" descr="A yellow hat with a purple flower on it&#10;&#10;Description automatically generated">
            <a:extLst>
              <a:ext uri="{FF2B5EF4-FFF2-40B4-BE49-F238E27FC236}">
                <a16:creationId xmlns:a16="http://schemas.microsoft.com/office/drawing/2014/main" id="{B902433B-6C6A-06D2-351E-6EB934BACDC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203" t="28278" r="32881" b="58098"/>
          <a:stretch/>
        </p:blipFill>
        <p:spPr>
          <a:xfrm>
            <a:off x="1513549" y="5868578"/>
            <a:ext cx="1088992" cy="560634"/>
          </a:xfrm>
          <a:prstGeom prst="rect">
            <a:avLst/>
          </a:prstGeom>
        </p:spPr>
      </p:pic>
      <p:pic>
        <p:nvPicPr>
          <p:cNvPr id="27" name="Picture 26" descr="A person wearing shorts and a black background&#10;&#10;Description automatically generated">
            <a:extLst>
              <a:ext uri="{FF2B5EF4-FFF2-40B4-BE49-F238E27FC236}">
                <a16:creationId xmlns:a16="http://schemas.microsoft.com/office/drawing/2014/main" id="{9151CB43-466E-FAD7-B7ED-A40862378ED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0643" t="55079" r="43567" b="31377"/>
          <a:stretch/>
        </p:blipFill>
        <p:spPr>
          <a:xfrm>
            <a:off x="10114821" y="4811647"/>
            <a:ext cx="771389" cy="854679"/>
          </a:xfrm>
          <a:prstGeom prst="rect">
            <a:avLst/>
          </a:prstGeom>
        </p:spPr>
      </p:pic>
      <p:pic>
        <p:nvPicPr>
          <p:cNvPr id="20" name="Picture 19" descr="A green vest with white sleeves&#10;&#10;Description automatically generated">
            <a:extLst>
              <a:ext uri="{FF2B5EF4-FFF2-40B4-BE49-F238E27FC236}">
                <a16:creationId xmlns:a16="http://schemas.microsoft.com/office/drawing/2014/main" id="{5DB4C1CB-CC56-E606-870E-8CC260DF581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4915" t="44730" r="37966" b="37018"/>
          <a:stretch/>
        </p:blipFill>
        <p:spPr>
          <a:xfrm>
            <a:off x="6881384" y="5605132"/>
            <a:ext cx="845818" cy="751038"/>
          </a:xfrm>
          <a:prstGeom prst="rect">
            <a:avLst/>
          </a:prstGeom>
        </p:spPr>
      </p:pic>
      <p:pic>
        <p:nvPicPr>
          <p:cNvPr id="24" name="Picture 23" descr="A black background with a white cat head&#10;&#10;Description automatically generated">
            <a:extLst>
              <a:ext uri="{FF2B5EF4-FFF2-40B4-BE49-F238E27FC236}">
                <a16:creationId xmlns:a16="http://schemas.microsoft.com/office/drawing/2014/main" id="{4139955B-4A19-64BC-10E5-BFAB488D740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0351" t="7675" r="38195" b="78781"/>
          <a:stretch/>
        </p:blipFill>
        <p:spPr>
          <a:xfrm>
            <a:off x="307103" y="5803197"/>
            <a:ext cx="1004376" cy="728232"/>
          </a:xfrm>
          <a:prstGeom prst="rect">
            <a:avLst/>
          </a:prstGeom>
        </p:spPr>
      </p:pic>
      <p:pic>
        <p:nvPicPr>
          <p:cNvPr id="23" name="Picture 22" descr="A black screen with white objects&#10;&#10;Description automatically generated">
            <a:extLst>
              <a:ext uri="{FF2B5EF4-FFF2-40B4-BE49-F238E27FC236}">
                <a16:creationId xmlns:a16="http://schemas.microsoft.com/office/drawing/2014/main" id="{1B447057-2849-070B-8EA6-702A1C166A2F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4754" t="72503" r="71457" b="20254"/>
          <a:stretch/>
        </p:blipFill>
        <p:spPr>
          <a:xfrm>
            <a:off x="11310427" y="5567410"/>
            <a:ext cx="694972" cy="463826"/>
          </a:xfrm>
          <a:prstGeom prst="rect">
            <a:avLst/>
          </a:prstGeom>
        </p:spPr>
      </p:pic>
      <p:pic>
        <p:nvPicPr>
          <p:cNvPr id="22" name="Picture 21" descr="A purple shirt with a paw print on it&#10;&#10;Description automatically generated">
            <a:extLst>
              <a:ext uri="{FF2B5EF4-FFF2-40B4-BE49-F238E27FC236}">
                <a16:creationId xmlns:a16="http://schemas.microsoft.com/office/drawing/2014/main" id="{F0E69E3E-978D-2986-58F0-94B27D9DBEE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3158" t="54853" r="66082" b="31446"/>
          <a:stretch/>
        </p:blipFill>
        <p:spPr>
          <a:xfrm>
            <a:off x="8864322" y="5670717"/>
            <a:ext cx="1031617" cy="870433"/>
          </a:xfrm>
          <a:prstGeom prst="rect">
            <a:avLst/>
          </a:prstGeom>
        </p:spPr>
      </p:pic>
      <p:pic>
        <p:nvPicPr>
          <p:cNvPr id="19" name="Picture 18" descr="A pink dress with white dots&#10;&#10;Description automatically generated">
            <a:extLst>
              <a:ext uri="{FF2B5EF4-FFF2-40B4-BE49-F238E27FC236}">
                <a16:creationId xmlns:a16="http://schemas.microsoft.com/office/drawing/2014/main" id="{0FC72C4F-9422-6542-D079-1606F2328A9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4633" t="37841" r="10531" b="38560"/>
          <a:stretch/>
        </p:blipFill>
        <p:spPr>
          <a:xfrm>
            <a:off x="4711657" y="5607150"/>
            <a:ext cx="774628" cy="971052"/>
          </a:xfrm>
          <a:prstGeom prst="rect">
            <a:avLst/>
          </a:prstGeom>
        </p:spPr>
      </p:pic>
      <p:pic>
        <p:nvPicPr>
          <p:cNvPr id="3" name="Picture 2" descr="A pair of yellow shoes on a black background&#10;&#10;Description automatically generated">
            <a:extLst>
              <a:ext uri="{FF2B5EF4-FFF2-40B4-BE49-F238E27FC236}">
                <a16:creationId xmlns:a16="http://schemas.microsoft.com/office/drawing/2014/main" id="{165D4A86-A8C8-43AC-1E34-33F66FE2EC23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4035" t="25552" r="72515" b="65688"/>
          <a:stretch/>
        </p:blipFill>
        <p:spPr>
          <a:xfrm>
            <a:off x="11216984" y="4851606"/>
            <a:ext cx="687741" cy="574180"/>
          </a:xfrm>
          <a:prstGeom prst="rect">
            <a:avLst/>
          </a:prstGeom>
        </p:spPr>
      </p:pic>
      <p:pic>
        <p:nvPicPr>
          <p:cNvPr id="21" name="Picture 20" descr="A black background with brown shoes&#10;&#10;Description automatically generated">
            <a:extLst>
              <a:ext uri="{FF2B5EF4-FFF2-40B4-BE49-F238E27FC236}">
                <a16:creationId xmlns:a16="http://schemas.microsoft.com/office/drawing/2014/main" id="{299C15A9-BE82-33A3-EF93-8F49FD1FA002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12573" t="40181" r="71930" b="50564"/>
          <a:stretch/>
        </p:blipFill>
        <p:spPr>
          <a:xfrm>
            <a:off x="11331419" y="6143916"/>
            <a:ext cx="734217" cy="566687"/>
          </a:xfrm>
          <a:prstGeom prst="rect">
            <a:avLst/>
          </a:prstGeom>
        </p:spPr>
      </p:pic>
      <p:pic>
        <p:nvPicPr>
          <p:cNvPr id="6" name="Picture 5" descr="A cartoon of a shirt and shorts&#10;&#10;Description automatically generated">
            <a:extLst>
              <a:ext uri="{FF2B5EF4-FFF2-40B4-BE49-F238E27FC236}">
                <a16:creationId xmlns:a16="http://schemas.microsoft.com/office/drawing/2014/main" id="{7EF96B1D-16CA-14B4-3889-7926C7A25036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5085" t="39589" r="66983" b="39846"/>
          <a:stretch/>
        </p:blipFill>
        <p:spPr>
          <a:xfrm>
            <a:off x="3534860" y="5640054"/>
            <a:ext cx="871194" cy="846239"/>
          </a:xfrm>
          <a:prstGeom prst="rect">
            <a:avLst/>
          </a:prstGeom>
        </p:spPr>
      </p:pic>
      <p:pic>
        <p:nvPicPr>
          <p:cNvPr id="7" name="Picture 6" descr="A cartoon of a person in a white dress&#10;&#10;Description automatically generated">
            <a:extLst>
              <a:ext uri="{FF2B5EF4-FFF2-40B4-BE49-F238E27FC236}">
                <a16:creationId xmlns:a16="http://schemas.microsoft.com/office/drawing/2014/main" id="{B3897ED8-B115-02C3-83FD-5AC032BE430B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41695" t="2828" r="26102" b="74807"/>
          <a:stretch/>
        </p:blipFill>
        <p:spPr>
          <a:xfrm>
            <a:off x="4835944" y="4747701"/>
            <a:ext cx="1004410" cy="920284"/>
          </a:xfrm>
          <a:prstGeom prst="rect">
            <a:avLst/>
          </a:prstGeom>
        </p:spPr>
      </p:pic>
      <p:pic>
        <p:nvPicPr>
          <p:cNvPr id="11" name="Picture 10" descr="A blue shirt and white shirt&#10;&#10;Description automatically generated">
            <a:extLst>
              <a:ext uri="{FF2B5EF4-FFF2-40B4-BE49-F238E27FC236}">
                <a16:creationId xmlns:a16="http://schemas.microsoft.com/office/drawing/2014/main" id="{6906A259-69E3-2AA7-747A-025918B11192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35593" t="44987" r="38644" b="37758"/>
          <a:stretch/>
        </p:blipFill>
        <p:spPr>
          <a:xfrm>
            <a:off x="8028025" y="5660389"/>
            <a:ext cx="803528" cy="709993"/>
          </a:xfrm>
          <a:prstGeom prst="rect">
            <a:avLst/>
          </a:prstGeom>
        </p:spPr>
      </p:pic>
      <p:pic>
        <p:nvPicPr>
          <p:cNvPr id="12" name="Picture 11" descr="A cartoon of a cat&#10;&#10;Description automatically generated">
            <a:extLst>
              <a:ext uri="{FF2B5EF4-FFF2-40B4-BE49-F238E27FC236}">
                <a16:creationId xmlns:a16="http://schemas.microsoft.com/office/drawing/2014/main" id="{464082B2-A6BA-82B3-D9EB-9A4DFB28A089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16949" t="5913" r="58644" b="84113"/>
          <a:stretch/>
        </p:blipFill>
        <p:spPr>
          <a:xfrm>
            <a:off x="552733" y="4264751"/>
            <a:ext cx="761238" cy="410428"/>
          </a:xfrm>
          <a:prstGeom prst="rect">
            <a:avLst/>
          </a:prstGeom>
        </p:spPr>
      </p:pic>
      <p:pic>
        <p:nvPicPr>
          <p:cNvPr id="25" name="Picture 24" descr="A blue shirt on a black background&#10;&#10;Description automatically generated">
            <a:extLst>
              <a:ext uri="{FF2B5EF4-FFF2-40B4-BE49-F238E27FC236}">
                <a16:creationId xmlns:a16="http://schemas.microsoft.com/office/drawing/2014/main" id="{16CC22CB-11F9-9EA3-5B0C-3746D613549C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41228" t="24858" r="40082" b="64560"/>
          <a:stretch/>
        </p:blipFill>
        <p:spPr>
          <a:xfrm>
            <a:off x="8860256" y="4675853"/>
            <a:ext cx="1021566" cy="751409"/>
          </a:xfrm>
          <a:prstGeom prst="rect">
            <a:avLst/>
          </a:prstGeom>
        </p:spPr>
      </p:pic>
      <p:pic>
        <p:nvPicPr>
          <p:cNvPr id="14" name="Picture 13" descr="A blue shirt with clouds on it&#10;&#10;Description automatically generated">
            <a:extLst>
              <a:ext uri="{FF2B5EF4-FFF2-40B4-BE49-F238E27FC236}">
                <a16:creationId xmlns:a16="http://schemas.microsoft.com/office/drawing/2014/main" id="{18C28FE7-E6CD-24B7-1A92-E8AC53A8856E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63390" t="47301" r="3593" b="38802"/>
          <a:stretch/>
        </p:blipFill>
        <p:spPr>
          <a:xfrm>
            <a:off x="7916579" y="4828356"/>
            <a:ext cx="1029783" cy="571863"/>
          </a:xfrm>
          <a:prstGeom prst="rect">
            <a:avLst/>
          </a:prstGeom>
        </p:spPr>
      </p:pic>
      <p:pic>
        <p:nvPicPr>
          <p:cNvPr id="2" name="Picture 1" descr="A blue and white puffy coat&#10;&#10;Description automatically generated">
            <a:extLst>
              <a:ext uri="{FF2B5EF4-FFF2-40B4-BE49-F238E27FC236}">
                <a16:creationId xmlns:a16="http://schemas.microsoft.com/office/drawing/2014/main" id="{5ABB61E5-4DF4-9049-94C9-DADF92CCAC4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885476" y="4638824"/>
            <a:ext cx="1016621" cy="876301"/>
          </a:xfrm>
          <a:prstGeom prst="rect">
            <a:avLst/>
          </a:prstGeom>
        </p:spPr>
      </p:pic>
      <p:pic>
        <p:nvPicPr>
          <p:cNvPr id="16" name="Picture 15" descr="A yellow shirt with a collar&#10;&#10;Description automatically generated">
            <a:extLst>
              <a:ext uri="{FF2B5EF4-FFF2-40B4-BE49-F238E27FC236}">
                <a16:creationId xmlns:a16="http://schemas.microsoft.com/office/drawing/2014/main" id="{3D5D5750-39B4-5470-2296-FB8F670FD04B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l="33559" t="31877" r="36949" b="30077"/>
          <a:stretch/>
        </p:blipFill>
        <p:spPr>
          <a:xfrm>
            <a:off x="5845546" y="4760262"/>
            <a:ext cx="919827" cy="1565530"/>
          </a:xfrm>
          <a:prstGeom prst="rect">
            <a:avLst/>
          </a:prstGeom>
        </p:spPr>
      </p:pic>
      <p:pic>
        <p:nvPicPr>
          <p:cNvPr id="26" name="Picture 25" descr="A red scarf on a black background&#10;&#10;Description automatically generated">
            <a:extLst>
              <a:ext uri="{FF2B5EF4-FFF2-40B4-BE49-F238E27FC236}">
                <a16:creationId xmlns:a16="http://schemas.microsoft.com/office/drawing/2014/main" id="{04B1751E-9FBB-5A4B-7946-EE20828ABA3A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39474" t="39503" r="44208" b="46050"/>
          <a:stretch/>
        </p:blipFill>
        <p:spPr>
          <a:xfrm>
            <a:off x="2565253" y="5871169"/>
            <a:ext cx="788182" cy="9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13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4F20D9-4244-90FB-38E1-20EB1DB8F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468" y="4741948"/>
            <a:ext cx="682952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Gonoodle</a:t>
            </a: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 </a:t>
            </a:r>
            <a:r>
              <a:rPr lang="en-US" sz="4000" kern="12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Mooderators</a:t>
            </a:r>
          </a:p>
        </p:txBody>
      </p:sp>
      <p:pic>
        <p:nvPicPr>
          <p:cNvPr id="7" name="Online Media 6" title="How To Stay Focused When You're Too Excited | The Mooderators | GoNoodle">
            <a:hlinkClick r:id="" action="ppaction://media"/>
            <a:extLst>
              <a:ext uri="{FF2B5EF4-FFF2-40B4-BE49-F238E27FC236}">
                <a16:creationId xmlns:a16="http://schemas.microsoft.com/office/drawing/2014/main" id="{A1F68AC9-463B-6FA9-0FB6-7A5810EEE4D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493830" y="321735"/>
            <a:ext cx="3343994" cy="1889357"/>
          </a:xfrm>
          <a:prstGeom prst="rect">
            <a:avLst/>
          </a:prstGeom>
        </p:spPr>
      </p:pic>
      <p:pic>
        <p:nvPicPr>
          <p:cNvPr id="4" name="Online Media 3" title="Learn to Show Care With the Mooderators | Exercises for Kids | Dance Along | GoNoodle">
            <a:hlinkClick r:id="" action="ppaction://media"/>
            <a:extLst>
              <a:ext uri="{FF2B5EF4-FFF2-40B4-BE49-F238E27FC236}">
                <a16:creationId xmlns:a16="http://schemas.microsoft.com/office/drawing/2014/main" id="{A8C4C73B-6554-FB68-089B-9411C5C43200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9"/>
          <a:stretch>
            <a:fillRect/>
          </a:stretch>
        </p:blipFill>
        <p:spPr>
          <a:xfrm>
            <a:off x="8369123" y="321733"/>
            <a:ext cx="3346265" cy="1890640"/>
          </a:xfrm>
          <a:prstGeom prst="rect">
            <a:avLst/>
          </a:prstGeom>
        </p:spPr>
      </p:pic>
      <p:pic>
        <p:nvPicPr>
          <p:cNvPr id="8" name="Online Media 7" title="Learn to Be Grateful With The Mooderators | Learning Exercises for Kids | GoNoodle">
            <a:hlinkClick r:id="" action="ppaction://media"/>
            <a:extLst>
              <a:ext uri="{FF2B5EF4-FFF2-40B4-BE49-F238E27FC236}">
                <a16:creationId xmlns:a16="http://schemas.microsoft.com/office/drawing/2014/main" id="{06EAE500-1D82-2BD1-0666-D19022DD8A0F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0"/>
          <a:stretch>
            <a:fillRect/>
          </a:stretch>
        </p:blipFill>
        <p:spPr>
          <a:xfrm>
            <a:off x="561854" y="2532825"/>
            <a:ext cx="3189242" cy="1801922"/>
          </a:xfrm>
          <a:prstGeom prst="rect">
            <a:avLst/>
          </a:prstGeom>
        </p:spPr>
      </p:pic>
      <p:pic>
        <p:nvPicPr>
          <p:cNvPr id="6" name="Online Media 5" title="Learn How to Cheer Up With The Mooderators | Activities for Kids | GoNoodle">
            <a:hlinkClick r:id="" action="ppaction://media"/>
            <a:extLst>
              <a:ext uri="{FF2B5EF4-FFF2-40B4-BE49-F238E27FC236}">
                <a16:creationId xmlns:a16="http://schemas.microsoft.com/office/drawing/2014/main" id="{36F52BB4-975A-9AFF-6B06-2BE334FF4641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1"/>
          <a:stretch>
            <a:fillRect/>
          </a:stretch>
        </p:blipFill>
        <p:spPr>
          <a:xfrm>
            <a:off x="4318337" y="1315059"/>
            <a:ext cx="3560281" cy="2011558"/>
          </a:xfrm>
          <a:prstGeom prst="rect">
            <a:avLst/>
          </a:prstGeom>
        </p:spPr>
      </p:pic>
      <p:pic>
        <p:nvPicPr>
          <p:cNvPr id="3" name="Online Media 2" title="Learn How to Control Anger With the Mooderators | Activities for Kids | GoNoodle">
            <a:hlinkClick r:id="" action="ppaction://media"/>
            <a:extLst>
              <a:ext uri="{FF2B5EF4-FFF2-40B4-BE49-F238E27FC236}">
                <a16:creationId xmlns:a16="http://schemas.microsoft.com/office/drawing/2014/main" id="{745FB4F4-0C7F-0B28-24FB-0BBB46F84970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2"/>
          <a:stretch>
            <a:fillRect/>
          </a:stretch>
        </p:blipFill>
        <p:spPr>
          <a:xfrm>
            <a:off x="8457512" y="2532825"/>
            <a:ext cx="3163038" cy="1787117"/>
          </a:xfrm>
          <a:prstGeom prst="rect">
            <a:avLst/>
          </a:prstGeom>
        </p:spPr>
      </p:pic>
      <p:pic>
        <p:nvPicPr>
          <p:cNvPr id="5" name="Online Media 4" title="Relax Away The Worries With The Mooderators | Learning Exercise For Kids | GoNoodle">
            <a:hlinkClick r:id="" action="ppaction://media"/>
            <a:extLst>
              <a:ext uri="{FF2B5EF4-FFF2-40B4-BE49-F238E27FC236}">
                <a16:creationId xmlns:a16="http://schemas.microsoft.com/office/drawing/2014/main" id="{21192DCA-2C6E-7CFD-5B0B-B9356724F57C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3"/>
          <a:stretch>
            <a:fillRect/>
          </a:stretch>
        </p:blipFill>
        <p:spPr>
          <a:xfrm>
            <a:off x="479845" y="4641675"/>
            <a:ext cx="3353260" cy="189459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185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Thankful by The Juicebox Jukebox | 2021 Gratitude Appreciation Kids Songs Music Thanksgiving">
            <a:hlinkClick r:id="" action="ppaction://media"/>
            <a:extLst>
              <a:ext uri="{FF2B5EF4-FFF2-40B4-BE49-F238E27FC236}">
                <a16:creationId xmlns:a16="http://schemas.microsoft.com/office/drawing/2014/main" id="{96DAF333-C140-D426-85AB-FE09CD1CDC1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802205" y="803739"/>
            <a:ext cx="3370249" cy="2527686"/>
          </a:xfrm>
          <a:prstGeom prst="rect">
            <a:avLst/>
          </a:prstGeom>
        </p:spPr>
      </p:pic>
      <p:pic>
        <p:nvPicPr>
          <p:cNvPr id="7" name="Online Media 4" title="&quot;The One &amp; Only You&quot; The Juicebox Jukebox | Character Building Kids Song Friendship 2021">
            <a:hlinkClick r:id="" action="ppaction://media"/>
            <a:extLst>
              <a:ext uri="{FF2B5EF4-FFF2-40B4-BE49-F238E27FC236}">
                <a16:creationId xmlns:a16="http://schemas.microsoft.com/office/drawing/2014/main" id="{3299445A-E6F7-5BF7-BBD3-CE2ED728BC50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8054457" y="652911"/>
            <a:ext cx="3370780" cy="2528085"/>
          </a:xfrm>
          <a:prstGeom prst="rect">
            <a:avLst/>
          </a:prstGeom>
        </p:spPr>
      </p:pic>
      <p:pic>
        <p:nvPicPr>
          <p:cNvPr id="4" name="Online Media 3" title="Sesame Street: What I Am in American Sign Language (ASL)">
            <a:hlinkClick r:id="" action="ppaction://media"/>
            <a:extLst>
              <a:ext uri="{FF2B5EF4-FFF2-40B4-BE49-F238E27FC236}">
                <a16:creationId xmlns:a16="http://schemas.microsoft.com/office/drawing/2014/main" id="{80E996FF-68C3-C799-8F59-DBCB0085E241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4466567" y="655488"/>
            <a:ext cx="3287621" cy="254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6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5629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Just Dance 2014 - Ghostbusters (Classic 5 Stars) PS4">
            <a:hlinkClick r:id="" action="ppaction://media"/>
            <a:extLst>
              <a:ext uri="{FF2B5EF4-FFF2-40B4-BE49-F238E27FC236}">
                <a16:creationId xmlns:a16="http://schemas.microsoft.com/office/drawing/2014/main" id="{1EA7DC4C-A00F-6887-2871-7665B156BC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4589888" y="801083"/>
            <a:ext cx="2400479" cy="1413636"/>
          </a:xfrm>
          <a:prstGeom prst="rect">
            <a:avLst/>
          </a:prstGeom>
        </p:spPr>
      </p:pic>
      <p:pic>
        <p:nvPicPr>
          <p:cNvPr id="3" name="Online Media 2" title="Just Dance 2015 &quot;Happy&quot;">
            <a:hlinkClick r:id="" action="ppaction://media"/>
            <a:extLst>
              <a:ext uri="{FF2B5EF4-FFF2-40B4-BE49-F238E27FC236}">
                <a16:creationId xmlns:a16="http://schemas.microsoft.com/office/drawing/2014/main" id="{7755192B-6CD0-8E6A-19E0-3550447B2083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4585918" y="2701012"/>
            <a:ext cx="2383425" cy="1435100"/>
          </a:xfrm>
          <a:prstGeom prst="rect">
            <a:avLst/>
          </a:prstGeom>
        </p:spPr>
      </p:pic>
      <p:pic>
        <p:nvPicPr>
          <p:cNvPr id="4" name="Online Media 3" title="&quot;Good Vibrations&quot; by Ricky Reed | THE EMOJI MOVIE">
            <a:hlinkClick r:id="" action="ppaction://media"/>
            <a:extLst>
              <a:ext uri="{FF2B5EF4-FFF2-40B4-BE49-F238E27FC236}">
                <a16:creationId xmlns:a16="http://schemas.microsoft.com/office/drawing/2014/main" id="{CE279894-0D19-88ED-87CB-EE703342CF8C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1"/>
          <a:stretch>
            <a:fillRect/>
          </a:stretch>
        </p:blipFill>
        <p:spPr>
          <a:xfrm>
            <a:off x="4617233" y="4621669"/>
            <a:ext cx="2362548" cy="1435100"/>
          </a:xfrm>
          <a:prstGeom prst="rect">
            <a:avLst/>
          </a:prstGeom>
        </p:spPr>
      </p:pic>
      <p:pic>
        <p:nvPicPr>
          <p:cNvPr id="5" name="Online Media 4" title="Just Dance 2015 - What Does The Fox Say?">
            <a:hlinkClick r:id="" action="ppaction://media"/>
            <a:extLst>
              <a:ext uri="{FF2B5EF4-FFF2-40B4-BE49-F238E27FC236}">
                <a16:creationId xmlns:a16="http://schemas.microsoft.com/office/drawing/2014/main" id="{B7B85548-38A1-C509-6E66-3FAD8BBE6B2D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2"/>
          <a:stretch>
            <a:fillRect/>
          </a:stretch>
        </p:blipFill>
        <p:spPr>
          <a:xfrm>
            <a:off x="8375041" y="790792"/>
            <a:ext cx="2331233" cy="1435100"/>
          </a:xfrm>
          <a:prstGeom prst="rect">
            <a:avLst/>
          </a:prstGeom>
        </p:spPr>
      </p:pic>
      <p:pic>
        <p:nvPicPr>
          <p:cNvPr id="6" name="Online Media 5" title="Just Dance 2022 - Mr. Blue Sky (Full)">
            <a:hlinkClick r:id="" action="ppaction://media"/>
            <a:extLst>
              <a:ext uri="{FF2B5EF4-FFF2-40B4-BE49-F238E27FC236}">
                <a16:creationId xmlns:a16="http://schemas.microsoft.com/office/drawing/2014/main" id="{69286678-23A0-43F7-8075-6C684CF98808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3"/>
          <a:stretch>
            <a:fillRect/>
          </a:stretch>
        </p:blipFill>
        <p:spPr>
          <a:xfrm>
            <a:off x="8364603" y="2701012"/>
            <a:ext cx="2331233" cy="1435100"/>
          </a:xfrm>
          <a:prstGeom prst="rect">
            <a:avLst/>
          </a:prstGeom>
        </p:spPr>
      </p:pic>
      <p:pic>
        <p:nvPicPr>
          <p:cNvPr id="7" name="Online Media 6" title="Just Dance 2016 - I Gotta Feeling(Classroom version)">
            <a:hlinkClick r:id="" action="ppaction://media"/>
            <a:extLst>
              <a:ext uri="{FF2B5EF4-FFF2-40B4-BE49-F238E27FC236}">
                <a16:creationId xmlns:a16="http://schemas.microsoft.com/office/drawing/2014/main" id="{09FF5462-2146-313D-3D1B-842932128D4C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4"/>
          <a:stretch>
            <a:fillRect/>
          </a:stretch>
        </p:blipFill>
        <p:spPr>
          <a:xfrm>
            <a:off x="8375041" y="4642546"/>
            <a:ext cx="2341672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Just Dance 2020 Unlimited - Starships | 5* Megastar | 13000+">
            <a:hlinkClick r:id="" action="ppaction://media"/>
            <a:extLst>
              <a:ext uri="{FF2B5EF4-FFF2-40B4-BE49-F238E27FC236}">
                <a16:creationId xmlns:a16="http://schemas.microsoft.com/office/drawing/2014/main" id="{790932A3-41E0-5451-A68A-115B21C9EFA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4627671" y="790792"/>
            <a:ext cx="2341672" cy="1435100"/>
          </a:xfrm>
          <a:prstGeom prst="rect">
            <a:avLst/>
          </a:prstGeom>
        </p:spPr>
      </p:pic>
      <p:pic>
        <p:nvPicPr>
          <p:cNvPr id="5" name="Online Media 4" title="Just Dance 3 This is Halloween">
            <a:hlinkClick r:id="" action="ppaction://media"/>
            <a:extLst>
              <a:ext uri="{FF2B5EF4-FFF2-40B4-BE49-F238E27FC236}">
                <a16:creationId xmlns:a16="http://schemas.microsoft.com/office/drawing/2014/main" id="{4AE240F7-6258-0014-0BAA-7F9E096520A3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8364603" y="822107"/>
            <a:ext cx="2341672" cy="1435100"/>
          </a:xfrm>
          <a:prstGeom prst="rect">
            <a:avLst/>
          </a:prstGeom>
        </p:spPr>
      </p:pic>
      <p:pic>
        <p:nvPicPr>
          <p:cNvPr id="6" name="Online Media 5" title="waka waka shakira just dance now">
            <a:hlinkClick r:id="" action="ppaction://media"/>
            <a:extLst>
              <a:ext uri="{FF2B5EF4-FFF2-40B4-BE49-F238E27FC236}">
                <a16:creationId xmlns:a16="http://schemas.microsoft.com/office/drawing/2014/main" id="{193A5E60-8E3C-7E15-029E-A21822AEADA1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1"/>
          <a:stretch>
            <a:fillRect/>
          </a:stretch>
        </p:blipFill>
        <p:spPr>
          <a:xfrm>
            <a:off x="8375041" y="2716583"/>
            <a:ext cx="2341672" cy="1424836"/>
          </a:xfrm>
          <a:prstGeom prst="rect">
            <a:avLst/>
          </a:prstGeom>
        </p:spPr>
      </p:pic>
      <p:pic>
        <p:nvPicPr>
          <p:cNvPr id="7" name="Online Media 6" title="Just Dance 2016 - Uptown Funk(Tuxedo version)">
            <a:hlinkClick r:id="" action="ppaction://media"/>
            <a:extLst>
              <a:ext uri="{FF2B5EF4-FFF2-40B4-BE49-F238E27FC236}">
                <a16:creationId xmlns:a16="http://schemas.microsoft.com/office/drawing/2014/main" id="{F78A1050-9C89-3DC6-8107-19CA264A3F9D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2"/>
          <a:stretch>
            <a:fillRect/>
          </a:stretch>
        </p:blipFill>
        <p:spPr>
          <a:xfrm>
            <a:off x="8364603" y="4642546"/>
            <a:ext cx="2341672" cy="1435100"/>
          </a:xfrm>
          <a:prstGeom prst="rect">
            <a:avLst/>
          </a:prstGeom>
        </p:spPr>
      </p:pic>
      <p:pic>
        <p:nvPicPr>
          <p:cNvPr id="8" name="Online Media 7" title="Roar | Music For Kids | Dance Along | GoNoodle">
            <a:hlinkClick r:id="" action="ppaction://media"/>
            <a:extLst>
              <a:ext uri="{FF2B5EF4-FFF2-40B4-BE49-F238E27FC236}">
                <a16:creationId xmlns:a16="http://schemas.microsoft.com/office/drawing/2014/main" id="{A0FF9D96-CD94-ADF4-ABB8-41DAD2925808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3"/>
          <a:stretch>
            <a:fillRect/>
          </a:stretch>
        </p:blipFill>
        <p:spPr>
          <a:xfrm>
            <a:off x="4625033" y="2719824"/>
            <a:ext cx="2339033" cy="1435100"/>
          </a:xfrm>
          <a:prstGeom prst="rect">
            <a:avLst/>
          </a:prstGeom>
        </p:spPr>
      </p:pic>
      <p:pic>
        <p:nvPicPr>
          <p:cNvPr id="4" name="Online Media 2" title="Meghan Trainor - Better When I'm Dancin'">
            <a:hlinkClick r:id="" action="ppaction://media"/>
            <a:extLst>
              <a:ext uri="{FF2B5EF4-FFF2-40B4-BE49-F238E27FC236}">
                <a16:creationId xmlns:a16="http://schemas.microsoft.com/office/drawing/2014/main" id="{659F9171-7202-9D00-C63C-257A89FADECC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4"/>
          <a:stretch>
            <a:fillRect/>
          </a:stretch>
        </p:blipFill>
        <p:spPr>
          <a:xfrm>
            <a:off x="4627662" y="4641555"/>
            <a:ext cx="2352779" cy="143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26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Just Dance 2023 - Wouldn't it be nice (Full) Stop Motion">
            <a:hlinkClick r:id="" action="ppaction://media"/>
            <a:extLst>
              <a:ext uri="{FF2B5EF4-FFF2-40B4-BE49-F238E27FC236}">
                <a16:creationId xmlns:a16="http://schemas.microsoft.com/office/drawing/2014/main" id="{42DA2F50-6C37-0A33-B222-AAEC62B12A8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4610340" y="784884"/>
            <a:ext cx="2381850" cy="1435100"/>
          </a:xfrm>
          <a:prstGeom prst="rect">
            <a:avLst/>
          </a:prstGeom>
        </p:spPr>
      </p:pic>
      <p:pic>
        <p:nvPicPr>
          <p:cNvPr id="4" name="Online Media 3" title="Just Dance 2016: Under The Sea from Disney’s The Little Mermaid | Official Track Gameplay [US]">
            <a:hlinkClick r:id="" action="ppaction://media"/>
            <a:extLst>
              <a:ext uri="{FF2B5EF4-FFF2-40B4-BE49-F238E27FC236}">
                <a16:creationId xmlns:a16="http://schemas.microsoft.com/office/drawing/2014/main" id="{ED075448-5CCA-10FC-6EAC-8176966F1E3B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4610340" y="4609261"/>
            <a:ext cx="2381850" cy="1435100"/>
          </a:xfrm>
          <a:prstGeom prst="rect">
            <a:avLst/>
          </a:prstGeom>
        </p:spPr>
      </p:pic>
      <p:pic>
        <p:nvPicPr>
          <p:cNvPr id="5" name="Online Media 4" title="Trolls: Can't Stop The Feeling | GoNoodle">
            <a:hlinkClick r:id="" action="ppaction://media"/>
            <a:extLst>
              <a:ext uri="{FF2B5EF4-FFF2-40B4-BE49-F238E27FC236}">
                <a16:creationId xmlns:a16="http://schemas.microsoft.com/office/drawing/2014/main" id="{E21342D9-A8DB-D4CD-48DA-CBAD9AA1F3A8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1"/>
          <a:stretch>
            <a:fillRect/>
          </a:stretch>
        </p:blipFill>
        <p:spPr>
          <a:xfrm>
            <a:off x="8362830" y="784884"/>
            <a:ext cx="2381850" cy="1435100"/>
          </a:xfrm>
          <a:prstGeom prst="rect">
            <a:avLst/>
          </a:prstGeom>
        </p:spPr>
      </p:pic>
      <p:pic>
        <p:nvPicPr>
          <p:cNvPr id="6" name="Online Media 5" title="Just Dance 2014: Prince Ali from Disney’s Aladdin | Official Track Gameplay [US]">
            <a:hlinkClick r:id="" action="ppaction://media"/>
            <a:extLst>
              <a:ext uri="{FF2B5EF4-FFF2-40B4-BE49-F238E27FC236}">
                <a16:creationId xmlns:a16="http://schemas.microsoft.com/office/drawing/2014/main" id="{39391987-5E83-4223-CE02-55265125CBBF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2"/>
          <a:stretch>
            <a:fillRect/>
          </a:stretch>
        </p:blipFill>
        <p:spPr>
          <a:xfrm>
            <a:off x="8362830" y="2711450"/>
            <a:ext cx="2381850" cy="1435100"/>
          </a:xfrm>
          <a:prstGeom prst="rect">
            <a:avLst/>
          </a:prstGeom>
        </p:spPr>
      </p:pic>
      <p:pic>
        <p:nvPicPr>
          <p:cNvPr id="8" name="Online Media 7" title="SING Song &quot;I'm Still Standing&quot; 😍 Taron Egerton as Johnny HD">
            <a:hlinkClick r:id="" action="ppaction://media"/>
            <a:extLst>
              <a:ext uri="{FF2B5EF4-FFF2-40B4-BE49-F238E27FC236}">
                <a16:creationId xmlns:a16="http://schemas.microsoft.com/office/drawing/2014/main" id="{1916332C-B1C1-DDC7-E6BF-0DC156FE8543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3"/>
          <a:stretch>
            <a:fillRect/>
          </a:stretch>
        </p:blipFill>
        <p:spPr>
          <a:xfrm>
            <a:off x="8362830" y="4666771"/>
            <a:ext cx="2381850" cy="1435100"/>
          </a:xfrm>
          <a:prstGeom prst="rect">
            <a:avLst/>
          </a:prstGeom>
        </p:spPr>
      </p:pic>
      <p:pic>
        <p:nvPicPr>
          <p:cNvPr id="9" name="Online Media 8" title="KIDZ BOP Kids - Fancy Like (Dance Along)">
            <a:hlinkClick r:id="" action="ppaction://media"/>
            <a:extLst>
              <a:ext uri="{FF2B5EF4-FFF2-40B4-BE49-F238E27FC236}">
                <a16:creationId xmlns:a16="http://schemas.microsoft.com/office/drawing/2014/main" id="{B468F572-2D19-01CA-482E-B4EB1A2EECB3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4"/>
          <a:stretch>
            <a:fillRect/>
          </a:stretch>
        </p:blipFill>
        <p:spPr>
          <a:xfrm>
            <a:off x="4610340" y="2711450"/>
            <a:ext cx="238185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55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8" title="Bear Breath (Gonoodle)">
            <a:hlinkClick r:id="" action="ppaction://media"/>
            <a:extLst>
              <a:ext uri="{FF2B5EF4-FFF2-40B4-BE49-F238E27FC236}">
                <a16:creationId xmlns:a16="http://schemas.microsoft.com/office/drawing/2014/main" id="{AF2F37F7-79B0-F235-2D8B-D5AF7E25A99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3334455" y="853878"/>
            <a:ext cx="2613376" cy="1960032"/>
          </a:xfrm>
          <a:prstGeom prst="rect">
            <a:avLst/>
          </a:prstGeom>
        </p:spPr>
      </p:pic>
      <p:pic>
        <p:nvPicPr>
          <p:cNvPr id="7" name="Online Media 7" title="Whale Breath | Meditation For Kids | GoNoodle">
            <a:hlinkClick r:id="" action="ppaction://media"/>
            <a:extLst>
              <a:ext uri="{FF2B5EF4-FFF2-40B4-BE49-F238E27FC236}">
                <a16:creationId xmlns:a16="http://schemas.microsoft.com/office/drawing/2014/main" id="{56685965-29F1-36A8-C906-9A4DAEEA4EAE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6239987" y="862952"/>
            <a:ext cx="2589181" cy="1941885"/>
          </a:xfrm>
          <a:prstGeom prst="rect">
            <a:avLst/>
          </a:prstGeom>
        </p:spPr>
      </p:pic>
      <p:pic>
        <p:nvPicPr>
          <p:cNvPr id="2" name="Online Media 1" title="Elephant Breath | Moose Tube | GoNoodle">
            <a:hlinkClick r:id="" action="ppaction://media"/>
            <a:extLst>
              <a:ext uri="{FF2B5EF4-FFF2-40B4-BE49-F238E27FC236}">
                <a16:creationId xmlns:a16="http://schemas.microsoft.com/office/drawing/2014/main" id="{21EE7FF9-44E0-2829-8E4B-23CD77BB4149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1"/>
          <a:stretch>
            <a:fillRect/>
          </a:stretch>
        </p:blipFill>
        <p:spPr>
          <a:xfrm>
            <a:off x="440843" y="859421"/>
            <a:ext cx="2601954" cy="1869311"/>
          </a:xfrm>
          <a:prstGeom prst="rect">
            <a:avLst/>
          </a:prstGeom>
        </p:spPr>
      </p:pic>
      <p:pic>
        <p:nvPicPr>
          <p:cNvPr id="4" name="Online Media 3" title="Snake Breath | Moose Tube | Pet Pals | GoNoodle">
            <a:hlinkClick r:id="" action="ppaction://media"/>
            <a:extLst>
              <a:ext uri="{FF2B5EF4-FFF2-40B4-BE49-F238E27FC236}">
                <a16:creationId xmlns:a16="http://schemas.microsoft.com/office/drawing/2014/main" id="{0CBBCF3E-9926-62FF-D4DA-1ECA56BB06F1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2"/>
          <a:stretch>
            <a:fillRect/>
          </a:stretch>
        </p:blipFill>
        <p:spPr>
          <a:xfrm>
            <a:off x="9199021" y="859420"/>
            <a:ext cx="2505498" cy="1946476"/>
          </a:xfrm>
          <a:prstGeom prst="rect">
            <a:avLst/>
          </a:prstGeom>
        </p:spPr>
      </p:pic>
      <p:pic>
        <p:nvPicPr>
          <p:cNvPr id="6" name="Online Media 5" title="Bubble Breath | Activities for Kids | GoNoodle">
            <a:hlinkClick r:id="" action="ppaction://media"/>
            <a:extLst>
              <a:ext uri="{FF2B5EF4-FFF2-40B4-BE49-F238E27FC236}">
                <a16:creationId xmlns:a16="http://schemas.microsoft.com/office/drawing/2014/main" id="{34D87ABB-C3D5-97D3-B7BE-5F358C494447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3"/>
          <a:stretch>
            <a:fillRect/>
          </a:stretch>
        </p:blipFill>
        <p:spPr>
          <a:xfrm>
            <a:off x="392614" y="3068254"/>
            <a:ext cx="2659827" cy="1985060"/>
          </a:xfrm>
          <a:prstGeom prst="rect">
            <a:avLst/>
          </a:prstGeom>
        </p:spPr>
      </p:pic>
      <p:pic>
        <p:nvPicPr>
          <p:cNvPr id="8" name="Online Media 7" title="GoNoodle | Bunny Breath">
            <a:hlinkClick r:id="" action="ppaction://media"/>
            <a:extLst>
              <a:ext uri="{FF2B5EF4-FFF2-40B4-BE49-F238E27FC236}">
                <a16:creationId xmlns:a16="http://schemas.microsoft.com/office/drawing/2014/main" id="{A8A1443C-4E9E-FD59-DD66-A3CA030CB4B2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4"/>
          <a:stretch>
            <a:fillRect/>
          </a:stretch>
        </p:blipFill>
        <p:spPr>
          <a:xfrm>
            <a:off x="3334513" y="3162200"/>
            <a:ext cx="2610807" cy="189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16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5" title="Rainbow Breath - Learn To Raise Your Energy | Meditation For Kids | Breathing Exercises | GoNoodle">
            <a:hlinkClick r:id="" action="ppaction://media"/>
            <a:extLst>
              <a:ext uri="{FF2B5EF4-FFF2-40B4-BE49-F238E27FC236}">
                <a16:creationId xmlns:a16="http://schemas.microsoft.com/office/drawing/2014/main" id="{B5380AB8-CFCD-D417-D3EF-E37C48BD6C5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443552" y="860316"/>
            <a:ext cx="2596212" cy="1947159"/>
          </a:xfrm>
          <a:prstGeom prst="rect">
            <a:avLst/>
          </a:prstGeom>
        </p:spPr>
      </p:pic>
      <p:pic>
        <p:nvPicPr>
          <p:cNvPr id="7" name="Online Media 7" title="Whale Breath | Meditation For Kids | GoNoodle">
            <a:hlinkClick r:id="" action="ppaction://media"/>
            <a:extLst>
              <a:ext uri="{FF2B5EF4-FFF2-40B4-BE49-F238E27FC236}">
                <a16:creationId xmlns:a16="http://schemas.microsoft.com/office/drawing/2014/main" id="{56685965-29F1-36A8-C906-9A4DAEEA4EAE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6239987" y="862952"/>
            <a:ext cx="2589181" cy="1941885"/>
          </a:xfrm>
          <a:prstGeom prst="rect">
            <a:avLst/>
          </a:prstGeom>
        </p:spPr>
      </p:pic>
      <p:pic>
        <p:nvPicPr>
          <p:cNvPr id="9" name="Online Media 4" title="Learn To Bring Down Stress | Guided Meditiation For Kids | Breathing Exercises | GoNoodle">
            <a:hlinkClick r:id="" action="ppaction://media"/>
            <a:extLst>
              <a:ext uri="{FF2B5EF4-FFF2-40B4-BE49-F238E27FC236}">
                <a16:creationId xmlns:a16="http://schemas.microsoft.com/office/drawing/2014/main" id="{51AA0797-4614-2569-CA04-A0EF2C3D56B8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1"/>
          <a:stretch>
            <a:fillRect/>
          </a:stretch>
        </p:blipFill>
        <p:spPr>
          <a:xfrm>
            <a:off x="9149702" y="869057"/>
            <a:ext cx="2572901" cy="1929675"/>
          </a:xfrm>
          <a:prstGeom prst="rect">
            <a:avLst/>
          </a:prstGeom>
        </p:spPr>
      </p:pic>
      <p:pic>
        <p:nvPicPr>
          <p:cNvPr id="11" name="Online Media 3" title="Melting Exercise - Learn To Destress | Guided Meditiation For Kids | Breathing Exercises | GoNoodle">
            <a:hlinkClick r:id="" action="ppaction://media"/>
            <a:extLst>
              <a:ext uri="{FF2B5EF4-FFF2-40B4-BE49-F238E27FC236}">
                <a16:creationId xmlns:a16="http://schemas.microsoft.com/office/drawing/2014/main" id="{FE10F96C-FE5F-845D-9C22-03449B3612B7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2"/>
          <a:stretch>
            <a:fillRect/>
          </a:stretch>
        </p:blipFill>
        <p:spPr>
          <a:xfrm>
            <a:off x="3299072" y="3070753"/>
            <a:ext cx="2648759" cy="1986569"/>
          </a:xfrm>
          <a:prstGeom prst="rect">
            <a:avLst/>
          </a:prstGeom>
        </p:spPr>
      </p:pic>
      <p:pic>
        <p:nvPicPr>
          <p:cNvPr id="13" name="Online Media 6" title="Candle and Flower Breathing - Mindful and Calming Breathing Technique">
            <a:hlinkClick r:id="" action="ppaction://media"/>
            <a:extLst>
              <a:ext uri="{FF2B5EF4-FFF2-40B4-BE49-F238E27FC236}">
                <a16:creationId xmlns:a16="http://schemas.microsoft.com/office/drawing/2014/main" id="{9BC74195-2D74-7610-1394-9BBCF8FBB3E7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3"/>
          <a:stretch>
            <a:fillRect/>
          </a:stretch>
        </p:blipFill>
        <p:spPr>
          <a:xfrm>
            <a:off x="443553" y="3093829"/>
            <a:ext cx="2596212" cy="1947159"/>
          </a:xfrm>
          <a:prstGeom prst="rect">
            <a:avLst/>
          </a:prstGeom>
        </p:spPr>
      </p:pic>
      <p:pic>
        <p:nvPicPr>
          <p:cNvPr id="2" name="Online Media 1" title="Bumble Bee Breathing">
            <a:hlinkClick r:id="" action="ppaction://media"/>
            <a:extLst>
              <a:ext uri="{FF2B5EF4-FFF2-40B4-BE49-F238E27FC236}">
                <a16:creationId xmlns:a16="http://schemas.microsoft.com/office/drawing/2014/main" id="{5B54AFC0-FA00-6C1D-65F1-2F2A288551C7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4"/>
          <a:stretch>
            <a:fillRect/>
          </a:stretch>
        </p:blipFill>
        <p:spPr>
          <a:xfrm>
            <a:off x="3295930" y="859421"/>
            <a:ext cx="2659828" cy="194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63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Yoga mats in a room">
            <a:extLst>
              <a:ext uri="{FF2B5EF4-FFF2-40B4-BE49-F238E27FC236}">
                <a16:creationId xmlns:a16="http://schemas.microsoft.com/office/drawing/2014/main" id="{AF668A6B-6D82-45B7-4A88-E729AC8C5FC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9392" r="-2" b="621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nline Media 6" title="5 min YOGA STRETCH AT YOUR DESK | Chair Yoga | No Mat Yoga | Yoga with Uliana">
            <a:hlinkClick r:id="" action="ppaction://media"/>
            <a:extLst>
              <a:ext uri="{FF2B5EF4-FFF2-40B4-BE49-F238E27FC236}">
                <a16:creationId xmlns:a16="http://schemas.microsoft.com/office/drawing/2014/main" id="{7AC04E4C-00BF-323C-15E2-4212548E7E3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1173040" y="1144954"/>
            <a:ext cx="3751508" cy="2116016"/>
          </a:xfrm>
          <a:prstGeom prst="rect">
            <a:avLst/>
          </a:prstGeom>
        </p:spPr>
      </p:pic>
      <p:pic>
        <p:nvPicPr>
          <p:cNvPr id="11" name="Online Media 6" title="Seated Workout for Kids | Wheelchair Workout | Movement Break">
            <a:hlinkClick r:id="" action="ppaction://media"/>
            <a:extLst>
              <a:ext uri="{FF2B5EF4-FFF2-40B4-BE49-F238E27FC236}">
                <a16:creationId xmlns:a16="http://schemas.microsoft.com/office/drawing/2014/main" id="{210D85CC-039A-DCE5-23EE-80C65C827C39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6511214" y="1146503"/>
            <a:ext cx="3765023" cy="2111931"/>
          </a:xfrm>
          <a:prstGeom prst="rect">
            <a:avLst/>
          </a:prstGeom>
        </p:spPr>
      </p:pic>
      <p:pic>
        <p:nvPicPr>
          <p:cNvPr id="13" name="Online Media 4" title="5 Stretches At Your Desk (Without Getting Up)">
            <a:hlinkClick r:id="" action="ppaction://media"/>
            <a:extLst>
              <a:ext uri="{FF2B5EF4-FFF2-40B4-BE49-F238E27FC236}">
                <a16:creationId xmlns:a16="http://schemas.microsoft.com/office/drawing/2014/main" id="{733ECAF3-88E6-444A-9599-822D95117F57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9"/>
          <a:stretch>
            <a:fillRect/>
          </a:stretch>
        </p:blipFill>
        <p:spPr>
          <a:xfrm>
            <a:off x="1146434" y="3951210"/>
            <a:ext cx="3772561" cy="2223586"/>
          </a:xfrm>
          <a:prstGeom prst="rect">
            <a:avLst/>
          </a:prstGeom>
        </p:spPr>
      </p:pic>
      <p:pic>
        <p:nvPicPr>
          <p:cNvPr id="14" name="Online Media 13" title="Yoga at Your Desk">
            <a:hlinkClick r:id="" action="ppaction://media"/>
            <a:extLst>
              <a:ext uri="{FF2B5EF4-FFF2-40B4-BE49-F238E27FC236}">
                <a16:creationId xmlns:a16="http://schemas.microsoft.com/office/drawing/2014/main" id="{37EC9D27-03F9-7E36-EA8C-17B419A7FB02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0"/>
          <a:stretch>
            <a:fillRect/>
          </a:stretch>
        </p:blipFill>
        <p:spPr>
          <a:xfrm>
            <a:off x="6516808" y="4144107"/>
            <a:ext cx="3751509" cy="211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80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194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E9E5BF85-EC37-14C0-C3DB-7A7EF54685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5E5066-3DFB-5DE3-17E5-C94A345114F6}"/>
              </a:ext>
            </a:extLst>
          </p:cNvPr>
          <p:cNvSpPr txBox="1"/>
          <p:nvPr/>
        </p:nvSpPr>
        <p:spPr>
          <a:xfrm>
            <a:off x="1696982" y="3306379"/>
            <a:ext cx="2642913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>
                <a:ea typeface="Calibri"/>
                <a:cs typeface="Calibri"/>
              </a:rPr>
              <a:t>Signs of your community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Calibri"/>
                <a:cs typeface="Calibri"/>
              </a:rPr>
              <a:t>Basic ASL words to help with communications.</a:t>
            </a:r>
          </a:p>
          <a:p>
            <a:pPr marL="285750" indent="-285750">
              <a:buFont typeface="Arial"/>
              <a:buChar char="•"/>
            </a:pPr>
            <a:endParaRPr lang="en-US" sz="2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A062D9-7F18-3887-7510-71D75F1372DD}"/>
              </a:ext>
            </a:extLst>
          </p:cNvPr>
          <p:cNvSpPr txBox="1"/>
          <p:nvPr/>
        </p:nvSpPr>
        <p:spPr>
          <a:xfrm>
            <a:off x="4843517" y="3161862"/>
            <a:ext cx="2507154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ea typeface="Calibri"/>
                <a:cs typeface="Calibri"/>
              </a:rPr>
              <a:t>Math: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Calibri"/>
                <a:cs typeface="Calibri"/>
              </a:rPr>
              <a:t>Counting from 1-20 without help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Calibri"/>
                <a:cs typeface="Calibri"/>
              </a:rPr>
              <a:t>Identifying each number</a:t>
            </a:r>
          </a:p>
          <a:p>
            <a:pPr marL="285750" indent="-285750">
              <a:buFont typeface="Arial"/>
              <a:buChar char="•"/>
            </a:pPr>
            <a:endParaRPr lang="en-US" sz="2400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E4295E-FA67-7AC2-E1E0-2C97E12AAB82}"/>
              </a:ext>
            </a:extLst>
          </p:cNvPr>
          <p:cNvSpPr txBox="1"/>
          <p:nvPr/>
        </p:nvSpPr>
        <p:spPr>
          <a:xfrm>
            <a:off x="7909033" y="3126827"/>
            <a:ext cx="2507154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ea typeface="Calibri"/>
                <a:cs typeface="Calibri"/>
              </a:rPr>
              <a:t>ELA: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Calibri"/>
                <a:cs typeface="Calibri"/>
              </a:rPr>
              <a:t>CVC words 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Calibri"/>
                <a:cs typeface="Calibri"/>
              </a:rPr>
              <a:t>Identifying each word in a sentence.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Calibri"/>
                <a:cs typeface="Calibri"/>
              </a:rPr>
              <a:t>Reading a sentence.</a:t>
            </a:r>
          </a:p>
          <a:p>
            <a:pPr marL="285750" indent="-285750">
              <a:buFont typeface="Arial"/>
              <a:buChar char="•"/>
            </a:pPr>
            <a:endParaRPr lang="en-US" sz="2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7893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Sign the Colors | Jack Hartmann | ASL Colors">
            <a:hlinkClick r:id="" action="ppaction://media"/>
            <a:extLst>
              <a:ext uri="{FF2B5EF4-FFF2-40B4-BE49-F238E27FC236}">
                <a16:creationId xmlns:a16="http://schemas.microsoft.com/office/drawing/2014/main" id="{9D543976-F1EC-356D-1E98-B3E2519BF4E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183944" y="4256914"/>
            <a:ext cx="2411211" cy="1531691"/>
          </a:xfrm>
          <a:prstGeom prst="rect">
            <a:avLst/>
          </a:prstGeom>
        </p:spPr>
      </p:pic>
      <p:pic>
        <p:nvPicPr>
          <p:cNvPr id="4" name="Online Media 3" title="Sign the Colors 2 | Jack Hartmann | ASL Colors">
            <a:hlinkClick r:id="" action="ppaction://media"/>
            <a:extLst>
              <a:ext uri="{FF2B5EF4-FFF2-40B4-BE49-F238E27FC236}">
                <a16:creationId xmlns:a16="http://schemas.microsoft.com/office/drawing/2014/main" id="{A7070BDA-5BE7-C7F9-9ADB-CA5B327F4A15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7197859" y="4246182"/>
            <a:ext cx="2443409" cy="1510226"/>
          </a:xfrm>
          <a:prstGeom prst="rect">
            <a:avLst/>
          </a:prstGeom>
        </p:spPr>
      </p:pic>
      <p:pic>
        <p:nvPicPr>
          <p:cNvPr id="5" name="Online Media 4" title="The Color Collector by Nicholas Solis Illustrated by Renia Metallinou: Read Aloud">
            <a:hlinkClick r:id="" action="ppaction://media"/>
            <a:extLst>
              <a:ext uri="{FF2B5EF4-FFF2-40B4-BE49-F238E27FC236}">
                <a16:creationId xmlns:a16="http://schemas.microsoft.com/office/drawing/2014/main" id="{FFEEB837-291E-47BA-C1DB-3B25372D95BE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9"/>
          <a:stretch>
            <a:fillRect/>
          </a:stretch>
        </p:blipFill>
        <p:spPr>
          <a:xfrm>
            <a:off x="3784958" y="189337"/>
            <a:ext cx="2540000" cy="1435100"/>
          </a:xfrm>
          <a:prstGeom prst="rect">
            <a:avLst/>
          </a:prstGeom>
        </p:spPr>
      </p:pic>
      <p:pic>
        <p:nvPicPr>
          <p:cNvPr id="6" name="Online Media 5" title="&quot;Colors&quot; - StoryBots Super Songs Episode 5 | Netflix Jr">
            <a:hlinkClick r:id="" action="ppaction://media"/>
            <a:extLst>
              <a:ext uri="{FF2B5EF4-FFF2-40B4-BE49-F238E27FC236}">
                <a16:creationId xmlns:a16="http://schemas.microsoft.com/office/drawing/2014/main" id="{18D65798-5D13-682D-5C23-E0B2FFC07E8F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0"/>
          <a:stretch>
            <a:fillRect/>
          </a:stretch>
        </p:blipFill>
        <p:spPr>
          <a:xfrm>
            <a:off x="8260366" y="1766999"/>
            <a:ext cx="235755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814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12D25158-8160-4B98-BFB7-F11192CC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993F3B0-75AF-46C7-998D-8E077B865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A9D8087-F754-4F19-A2F3-67165BCF4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5" y="-41563"/>
            <a:ext cx="5646974" cy="6483075"/>
            <a:chOff x="-19221" y="0"/>
            <a:chExt cx="5646974" cy="648307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8CFBD1-8653-4373-B4F9-E87B317CD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6CA3544-F575-47F3-8E7F-46C51ED317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0E3720F-9CAC-4277-B7AE-844E145C9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58558D0-DD82-49FD-946B-7C90E2DCCE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6EF80AB-C2BA-49DA-B6D0-B072FAB76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E19AE5D7-7DEA-4F95-852E-A9CC3D231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5581" y="803670"/>
            <a:ext cx="4977975" cy="1979514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Sign Language">
            <a:extLst>
              <a:ext uri="{FF2B5EF4-FFF2-40B4-BE49-F238E27FC236}">
                <a16:creationId xmlns:a16="http://schemas.microsoft.com/office/drawing/2014/main" id="{A321CBF3-3D21-E748-D3B3-5DB8E4672C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4251" y="335182"/>
            <a:ext cx="4084921" cy="4084921"/>
          </a:xfrm>
          <a:prstGeom prst="rect">
            <a:avLst/>
          </a:prstGeom>
          <a:effectLst>
            <a:softEdge rad="0"/>
          </a:effectLst>
        </p:spPr>
      </p:pic>
      <p:pic>
        <p:nvPicPr>
          <p:cNvPr id="3" name="Online Media 2" title="Days of the Week - ASL Vocabulary">
            <a:hlinkClick r:id="" action="ppaction://media"/>
            <a:extLst>
              <a:ext uri="{FF2B5EF4-FFF2-40B4-BE49-F238E27FC236}">
                <a16:creationId xmlns:a16="http://schemas.microsoft.com/office/drawing/2014/main" id="{1A2C5966-C7BB-812C-2349-54457969999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03992" y="794419"/>
            <a:ext cx="4160046" cy="2543169"/>
          </a:xfrm>
          <a:prstGeom prst="rect">
            <a:avLst/>
          </a:prstGeom>
          <a:effectLst>
            <a:softEdge rad="0"/>
          </a:effectLst>
        </p:spPr>
      </p:pic>
      <p:pic>
        <p:nvPicPr>
          <p:cNvPr id="4" name="Online Media 3" title="Days of The Week | Signing Time | Two Little Hands TV">
            <a:hlinkClick r:id="" action="ppaction://media"/>
            <a:extLst>
              <a:ext uri="{FF2B5EF4-FFF2-40B4-BE49-F238E27FC236}">
                <a16:creationId xmlns:a16="http://schemas.microsoft.com/office/drawing/2014/main" id="{299C19F9-20FC-BD69-28D3-3ABAEFACF3E7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07091" y="3667315"/>
            <a:ext cx="4149315" cy="2725620"/>
          </a:xfrm>
          <a:prstGeom prst="rect">
            <a:avLst/>
          </a:prstGeom>
          <a:effectLst>
            <a:softEdge rad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5CB5E6-6692-5316-3CEA-1C4006053A05}"/>
              </a:ext>
            </a:extLst>
          </p:cNvPr>
          <p:cNvSpPr txBox="1"/>
          <p:nvPr/>
        </p:nvSpPr>
        <p:spPr>
          <a:xfrm>
            <a:off x="284349" y="3961764"/>
            <a:ext cx="4301438" cy="135867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>
                <a:solidFill>
                  <a:schemeClr val="tx2"/>
                </a:solidFill>
              </a:rPr>
              <a:t>Days of the Week ASL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233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01831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Sesame Street: Feist sings 1,2,3,4">
            <a:hlinkClick r:id="" action="ppaction://media"/>
            <a:extLst>
              <a:ext uri="{FF2B5EF4-FFF2-40B4-BE49-F238E27FC236}">
                <a16:creationId xmlns:a16="http://schemas.microsoft.com/office/drawing/2014/main" id="{D88A04CE-E12D-2800-47D3-B9BE63195A9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907425" y="1678053"/>
            <a:ext cx="2540000" cy="1435100"/>
          </a:xfrm>
          <a:prstGeom prst="rect">
            <a:avLst/>
          </a:prstGeom>
        </p:spPr>
      </p:pic>
      <p:pic>
        <p:nvPicPr>
          <p:cNvPr id="3" name="Online Media 2" title="Counting Numbers | Numbers 1-20 Lesson for Children">
            <a:hlinkClick r:id="" action="ppaction://media"/>
            <a:extLst>
              <a:ext uri="{FF2B5EF4-FFF2-40B4-BE49-F238E27FC236}">
                <a16:creationId xmlns:a16="http://schemas.microsoft.com/office/drawing/2014/main" id="{4A9FBB29-8CE0-7192-AD91-DA4B88E574F9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7372959" y="2951532"/>
            <a:ext cx="2540000" cy="1435100"/>
          </a:xfrm>
          <a:prstGeom prst="rect">
            <a:avLst/>
          </a:prstGeom>
        </p:spPr>
      </p:pic>
      <p:pic>
        <p:nvPicPr>
          <p:cNvPr id="4" name="Online Media 3" title="Counting! | Mini Math Movies | Scratch Garden">
            <a:hlinkClick r:id="" action="ppaction://media"/>
            <a:extLst>
              <a:ext uri="{FF2B5EF4-FFF2-40B4-BE49-F238E27FC236}">
                <a16:creationId xmlns:a16="http://schemas.microsoft.com/office/drawing/2014/main" id="{66FCAFAC-A765-A07C-6F1B-505F108103E7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3427261" y="4412902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488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95"/>
          <p:cNvSpPr/>
          <p:nvPr/>
        </p:nvSpPr>
        <p:spPr>
          <a:xfrm>
            <a:off x="771900" y="653134"/>
            <a:ext cx="10569035" cy="5304333"/>
          </a:xfrm>
          <a:prstGeom prst="rect">
            <a:avLst/>
          </a:prstGeom>
        </p:spPr>
        <p:txBody>
          <a:bodyPr lIns="91440" tIns="45720" rIns="91440" bIns="45720" numCol="1" anchor="t">
            <a:prstTxWarp prst="textPlain">
              <a:avLst/>
            </a:prstTxWarp>
          </a:bodyPr>
          <a:lstStyle/>
          <a:p>
            <a:pPr lvl="0" algn="ctr"/>
            <a:r>
              <a:rPr sz="250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a:rPr>
              <a:t>1 2 3 4 5</a:t>
            </a:r>
            <a:endParaRPr lang="en-US" sz="2500">
              <a:ln w="9525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738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96"/>
          <p:cNvSpPr/>
          <p:nvPr/>
        </p:nvSpPr>
        <p:spPr>
          <a:xfrm>
            <a:off x="653134" y="771901"/>
            <a:ext cx="11162793" cy="5343900"/>
          </a:xfrm>
          <a:prstGeom prst="rect">
            <a:avLst/>
          </a:prstGeom>
        </p:spPr>
        <p:txBody>
          <a:bodyPr lIns="91440" tIns="45720" rIns="91440" bIns="45720" numCol="1" anchor="t">
            <a:prstTxWarp prst="textPlain">
              <a:avLst/>
            </a:prstTxWarp>
          </a:bodyPr>
          <a:lstStyle/>
          <a:p>
            <a:pPr lvl="0" algn="ctr"/>
            <a:r>
              <a:rPr sz="250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a:rPr>
              <a:t>6 7 8 9 10</a:t>
            </a:r>
          </a:p>
        </p:txBody>
      </p:sp>
    </p:spTree>
    <p:extLst>
      <p:ext uri="{BB962C8B-B14F-4D97-AF65-F5344CB8AC3E}">
        <p14:creationId xmlns:p14="http://schemas.microsoft.com/office/powerpoint/2010/main" val="759772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96"/>
          <p:cNvSpPr/>
          <p:nvPr/>
        </p:nvSpPr>
        <p:spPr>
          <a:xfrm>
            <a:off x="653134" y="771901"/>
            <a:ext cx="11162793" cy="5343900"/>
          </a:xfrm>
          <a:prstGeom prst="rect">
            <a:avLst/>
          </a:prstGeom>
        </p:spPr>
        <p:txBody>
          <a:bodyPr lIns="91440" tIns="45720" rIns="91440" bIns="45720" numCol="1" anchor="t">
            <a:prstTxWarp prst="textPlain">
              <a:avLst/>
            </a:prstTxWarp>
          </a:bodyPr>
          <a:lstStyle/>
          <a:p>
            <a:pPr algn="ctr"/>
            <a:r>
              <a:rPr lang="en-US" sz="250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a:rPr>
              <a:t>11 12 13</a:t>
            </a:r>
            <a:endParaRPr sz="2500"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9849755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96"/>
          <p:cNvSpPr/>
          <p:nvPr/>
        </p:nvSpPr>
        <p:spPr>
          <a:xfrm>
            <a:off x="653134" y="771901"/>
            <a:ext cx="11162793" cy="5343900"/>
          </a:xfrm>
          <a:prstGeom prst="rect">
            <a:avLst/>
          </a:prstGeom>
        </p:spPr>
        <p:txBody>
          <a:bodyPr lIns="91440" tIns="45720" rIns="91440" bIns="45720" numCol="1" anchor="t">
            <a:prstTxWarp prst="textPlain">
              <a:avLst/>
            </a:prstTxWarp>
          </a:bodyPr>
          <a:lstStyle/>
          <a:p>
            <a:pPr algn="ctr"/>
            <a:r>
              <a:rPr lang="en-US" sz="250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a:rPr>
              <a:t>14 15 16</a:t>
            </a:r>
            <a:endParaRPr sz="2500"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3133485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96"/>
          <p:cNvSpPr/>
          <p:nvPr/>
        </p:nvSpPr>
        <p:spPr>
          <a:xfrm>
            <a:off x="653134" y="771901"/>
            <a:ext cx="11162793" cy="5343900"/>
          </a:xfrm>
          <a:prstGeom prst="rect">
            <a:avLst/>
          </a:prstGeom>
        </p:spPr>
        <p:txBody>
          <a:bodyPr lIns="91440" tIns="45720" rIns="91440" bIns="45720" numCol="1" anchor="t">
            <a:prstTxWarp prst="textPlain">
              <a:avLst/>
            </a:prstTxWarp>
          </a:bodyPr>
          <a:lstStyle/>
          <a:p>
            <a:pPr algn="ctr"/>
            <a:r>
              <a:rPr lang="en-US" sz="250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a:rPr>
              <a:t>17 18 19 20</a:t>
            </a:r>
            <a:endParaRPr sz="2500"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EFF6D52-37DC-66DA-90E1-8DF943A2496F}"/>
              </a:ext>
            </a:extLst>
          </p:cNvPr>
          <p:cNvSpPr/>
          <p:nvPr/>
        </p:nvSpPr>
        <p:spPr>
          <a:xfrm>
            <a:off x="8962868" y="568204"/>
            <a:ext cx="3370796" cy="576236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278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07F116-8EC0-4822-9067-186AC8C96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38684" y="1316432"/>
            <a:ext cx="4225136" cy="42251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9F1A7E4-819D-4D21-8E8B-32671A9F9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563919" y="753376"/>
            <a:ext cx="5353835" cy="5353835"/>
          </a:xfrm>
          <a:custGeom>
            <a:avLst/>
            <a:gdLst>
              <a:gd name="connsiteX0" fmla="*/ 690507 w 5353835"/>
              <a:gd name="connsiteY0" fmla="*/ 5273742 h 5353835"/>
              <a:gd name="connsiteX1" fmla="*/ 4938299 w 5353835"/>
              <a:gd name="connsiteY1" fmla="*/ 5273742 h 5353835"/>
              <a:gd name="connsiteX2" fmla="*/ 4858206 w 5353835"/>
              <a:gd name="connsiteY2" fmla="*/ 5353835 h 5353835"/>
              <a:gd name="connsiteX3" fmla="*/ 770600 w 5353835"/>
              <a:gd name="connsiteY3" fmla="*/ 5353835 h 5353835"/>
              <a:gd name="connsiteX4" fmla="*/ 433255 w 5353835"/>
              <a:gd name="connsiteY4" fmla="*/ 80093 h 5353835"/>
              <a:gd name="connsiteX5" fmla="*/ 513348 w 5353835"/>
              <a:gd name="connsiteY5" fmla="*/ 0 h 5353835"/>
              <a:gd name="connsiteX6" fmla="*/ 5353835 w 5353835"/>
              <a:gd name="connsiteY6" fmla="*/ 0 h 5353835"/>
              <a:gd name="connsiteX7" fmla="*/ 5353835 w 5353835"/>
              <a:gd name="connsiteY7" fmla="*/ 4858206 h 5353835"/>
              <a:gd name="connsiteX8" fmla="*/ 5273742 w 5353835"/>
              <a:gd name="connsiteY8" fmla="*/ 4938299 h 5353835"/>
              <a:gd name="connsiteX9" fmla="*/ 5273742 w 5353835"/>
              <a:gd name="connsiteY9" fmla="*/ 80093 h 5353835"/>
              <a:gd name="connsiteX10" fmla="*/ 0 w 5353835"/>
              <a:gd name="connsiteY10" fmla="*/ 513348 h 5353835"/>
              <a:gd name="connsiteX11" fmla="*/ 80093 w 5353835"/>
              <a:gd name="connsiteY11" fmla="*/ 433255 h 5353835"/>
              <a:gd name="connsiteX12" fmla="*/ 80093 w 5353835"/>
              <a:gd name="connsiteY12" fmla="*/ 4663328 h 5353835"/>
              <a:gd name="connsiteX13" fmla="*/ 0 w 5353835"/>
              <a:gd name="connsiteY13" fmla="*/ 4583235 h 535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53835" h="5353835">
                <a:moveTo>
                  <a:pt x="690507" y="5273742"/>
                </a:moveTo>
                <a:lnTo>
                  <a:pt x="4938299" y="5273742"/>
                </a:lnTo>
                <a:lnTo>
                  <a:pt x="4858206" y="5353835"/>
                </a:lnTo>
                <a:lnTo>
                  <a:pt x="770600" y="5353835"/>
                </a:lnTo>
                <a:close/>
                <a:moveTo>
                  <a:pt x="433255" y="80093"/>
                </a:moveTo>
                <a:lnTo>
                  <a:pt x="513348" y="0"/>
                </a:lnTo>
                <a:lnTo>
                  <a:pt x="5353835" y="0"/>
                </a:lnTo>
                <a:lnTo>
                  <a:pt x="5353835" y="4858206"/>
                </a:lnTo>
                <a:lnTo>
                  <a:pt x="5273742" y="4938299"/>
                </a:lnTo>
                <a:lnTo>
                  <a:pt x="5273742" y="80093"/>
                </a:lnTo>
                <a:close/>
                <a:moveTo>
                  <a:pt x="0" y="513348"/>
                </a:moveTo>
                <a:lnTo>
                  <a:pt x="80093" y="433255"/>
                </a:lnTo>
                <a:lnTo>
                  <a:pt x="80093" y="4663328"/>
                </a:lnTo>
                <a:lnTo>
                  <a:pt x="0" y="45832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69C1EE-0D2E-4C12-D258-B6EFCA4A6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701" y="2452526"/>
            <a:ext cx="4248318" cy="195294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rgbClr val="080808"/>
                </a:solidFill>
              </a:rPr>
              <a:t>Adding/Subtracting</a:t>
            </a: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64814D-A361-44E1-8D97-B83E41C8B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0" y="-2"/>
            <a:ext cx="1248189" cy="1248189"/>
          </a:xfrm>
          <a:prstGeom prst="triangle">
            <a:avLst>
              <a:gd name="adj" fmla="val 10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2A6879-032A-4946-9CCA-44D38BEDF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296832" y="246646"/>
            <a:ext cx="577231" cy="577231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nline Media 3" title="Addition and Subtraction with Dinosaurs - Math for Kids - Math Operations">
            <a:hlinkClick r:id="" action="ppaction://media"/>
            <a:extLst>
              <a:ext uri="{FF2B5EF4-FFF2-40B4-BE49-F238E27FC236}">
                <a16:creationId xmlns:a16="http://schemas.microsoft.com/office/drawing/2014/main" id="{B25C2B14-7AA8-08BE-AF05-676D8EA5F51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773755" y="441377"/>
            <a:ext cx="2903046" cy="217728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6AB08D7-F0FB-4965-B730-8B874214C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93049" y="367194"/>
            <a:ext cx="999162" cy="99916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8D9297-49FA-43ED-AC6B-E2F153B3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9187" y="946949"/>
            <a:ext cx="352820" cy="352820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93B4105-989A-4A79-A881-75F3602AE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051528" y="4483510"/>
            <a:ext cx="4748979" cy="2374490"/>
            <a:chOff x="4857523" y="4483510"/>
            <a:chExt cx="4748979" cy="2374490"/>
          </a:xfrm>
        </p:grpSpPr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D89F965B-7F23-48AC-830E-2272A40CD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57523" y="4483510"/>
              <a:ext cx="4748979" cy="2374490"/>
            </a:xfrm>
            <a:prstGeom prst="triangle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57518E5-4332-4F59-9B89-B658B6BFD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7735188" y="4982817"/>
              <a:ext cx="1009255" cy="1009255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Online Media 5" title="Data! | Mini Math Movies | Scratch Garden">
            <a:hlinkClick r:id="" action="ppaction://media"/>
            <a:extLst>
              <a:ext uri="{FF2B5EF4-FFF2-40B4-BE49-F238E27FC236}">
                <a16:creationId xmlns:a16="http://schemas.microsoft.com/office/drawing/2014/main" id="{D1976EDC-CB75-EE5C-66FF-24288B1A06CF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8217437" y="3859817"/>
            <a:ext cx="3130282" cy="213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7689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01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title="See It, Say It, Sign It | Letter Sounds | ASL Alphabet | Jack Hartmann">
            <a:hlinkClick r:id="" action="ppaction://media"/>
            <a:extLst>
              <a:ext uri="{FF2B5EF4-FFF2-40B4-BE49-F238E27FC236}">
                <a16:creationId xmlns:a16="http://schemas.microsoft.com/office/drawing/2014/main" id="{C91FAB58-13E9-AA83-83B8-C3BD131B2C1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289303" y="1249774"/>
            <a:ext cx="2280995" cy="1710746"/>
          </a:xfrm>
          <a:prstGeom prst="rect">
            <a:avLst/>
          </a:prstGeom>
        </p:spPr>
      </p:pic>
      <p:pic>
        <p:nvPicPr>
          <p:cNvPr id="6" name="Online Media 5" title="Starfall ABC Preview: Full Alphabet A to Z : Learn English Phonics">
            <a:hlinkClick r:id="" action="ppaction://media"/>
            <a:extLst>
              <a:ext uri="{FF2B5EF4-FFF2-40B4-BE49-F238E27FC236}">
                <a16:creationId xmlns:a16="http://schemas.microsoft.com/office/drawing/2014/main" id="{78EBD595-A033-26F0-CD6C-8D3CE70F8DE2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3727229" y="1247897"/>
            <a:ext cx="2286000" cy="1714500"/>
          </a:xfrm>
          <a:prstGeom prst="rect">
            <a:avLst/>
          </a:prstGeom>
        </p:spPr>
      </p:pic>
      <p:pic>
        <p:nvPicPr>
          <p:cNvPr id="3" name="Online Media 2" title="ABC Phonics Song with Sounds for Children - Alphabet Song with Two Words for Each Letter">
            <a:hlinkClick r:id="" action="ppaction://media"/>
            <a:extLst>
              <a:ext uri="{FF2B5EF4-FFF2-40B4-BE49-F238E27FC236}">
                <a16:creationId xmlns:a16="http://schemas.microsoft.com/office/drawing/2014/main" id="{36393F84-674B-DAAE-6C56-9356F0EF8181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6170160" y="1248831"/>
            <a:ext cx="2283508" cy="1712631"/>
          </a:xfrm>
          <a:prstGeom prst="rect">
            <a:avLst/>
          </a:prstGeom>
        </p:spPr>
      </p:pic>
      <p:pic>
        <p:nvPicPr>
          <p:cNvPr id="4" name="Online Media 3" title="Sesame Street: Sing the Alphabet Song! | Sesame Street Alphabet">
            <a:hlinkClick r:id="" action="ppaction://media"/>
            <a:extLst>
              <a:ext uri="{FF2B5EF4-FFF2-40B4-BE49-F238E27FC236}">
                <a16:creationId xmlns:a16="http://schemas.microsoft.com/office/drawing/2014/main" id="{A0629BFF-71ED-0B91-179A-6A7C73D4E243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9"/>
          <a:stretch>
            <a:fillRect/>
          </a:stretch>
        </p:blipFill>
        <p:spPr>
          <a:xfrm>
            <a:off x="8610600" y="1247897"/>
            <a:ext cx="2286000" cy="1714500"/>
          </a:xfrm>
          <a:prstGeom prst="rect">
            <a:avLst/>
          </a:prstGeom>
        </p:spPr>
      </p:pic>
      <p:sp>
        <p:nvSpPr>
          <p:cNvPr id="42" name="Right Triangle 4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8F46ADA-95F1-80FF-519B-2A8376F32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04" y="3220872"/>
            <a:ext cx="8395384" cy="19214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/>
              <a:t>ABC's</a:t>
            </a:r>
          </a:p>
        </p:txBody>
      </p:sp>
    </p:spTree>
    <p:extLst>
      <p:ext uri="{BB962C8B-B14F-4D97-AF65-F5344CB8AC3E}">
        <p14:creationId xmlns:p14="http://schemas.microsoft.com/office/powerpoint/2010/main" val="17059009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title="See it, Say it, Sign it | The Letter Y (Vowel)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5E3C9B37-FA40-4DBF-5DA8-A071CB4512E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28"/>
          <a:stretch>
            <a:fillRect/>
          </a:stretch>
        </p:blipFill>
        <p:spPr>
          <a:xfrm>
            <a:off x="7968755" y="5244187"/>
            <a:ext cx="1732188" cy="1421792"/>
          </a:xfrm>
          <a:prstGeom prst="rect">
            <a:avLst/>
          </a:prstGeom>
        </p:spPr>
      </p:pic>
      <p:pic>
        <p:nvPicPr>
          <p:cNvPr id="3" name="Online Media 4" title="See it, Say it, Sign it Letter Z | ASL for ESL | Jack Hartmann">
            <a:hlinkClick r:id="" action="ppaction://media"/>
            <a:extLst>
              <a:ext uri="{FF2B5EF4-FFF2-40B4-BE49-F238E27FC236}">
                <a16:creationId xmlns:a16="http://schemas.microsoft.com/office/drawing/2014/main" id="{9FAEEA6C-200B-67E9-D520-B1F076B3C9EC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29"/>
          <a:stretch>
            <a:fillRect/>
          </a:stretch>
        </p:blipFill>
        <p:spPr>
          <a:xfrm>
            <a:off x="9853922" y="5229573"/>
            <a:ext cx="1732188" cy="1432230"/>
          </a:xfrm>
          <a:prstGeom prst="rect">
            <a:avLst/>
          </a:prstGeom>
        </p:spPr>
      </p:pic>
      <p:pic>
        <p:nvPicPr>
          <p:cNvPr id="6" name="Online Media 5" title="See it, Say it, Sign it | The Letter A | ASL | Jack Hartmann">
            <a:hlinkClick r:id="" action="ppaction://media"/>
            <a:extLst>
              <a:ext uri="{FF2B5EF4-FFF2-40B4-BE49-F238E27FC236}">
                <a16:creationId xmlns:a16="http://schemas.microsoft.com/office/drawing/2014/main" id="{CB2B6141-48C0-738B-8514-39E8DDE3E7B8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30"/>
          <a:stretch>
            <a:fillRect/>
          </a:stretch>
        </p:blipFill>
        <p:spPr>
          <a:xfrm>
            <a:off x="-27836" y="310628"/>
            <a:ext cx="1745803" cy="1435100"/>
          </a:xfrm>
          <a:prstGeom prst="rect">
            <a:avLst/>
          </a:prstGeom>
        </p:spPr>
      </p:pic>
      <p:pic>
        <p:nvPicPr>
          <p:cNvPr id="7" name="Online Media 6" title="See it, Say it, Sign it | The Letter B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E10401BC-DEC5-5E09-A3AF-1FFFC779A387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31"/>
          <a:stretch>
            <a:fillRect/>
          </a:stretch>
        </p:blipFill>
        <p:spPr>
          <a:xfrm>
            <a:off x="1725808" y="310628"/>
            <a:ext cx="1725809" cy="1435100"/>
          </a:xfrm>
          <a:prstGeom prst="rect">
            <a:avLst/>
          </a:prstGeom>
        </p:spPr>
      </p:pic>
      <p:pic>
        <p:nvPicPr>
          <p:cNvPr id="8" name="Online Media 7" title="See it, Say it, Sign it  Letter C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FF4BB7EB-B8D4-753A-1A25-45DF4C662918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32"/>
          <a:stretch>
            <a:fillRect/>
          </a:stretch>
        </p:blipFill>
        <p:spPr>
          <a:xfrm>
            <a:off x="3458575" y="310628"/>
            <a:ext cx="1725809" cy="1435100"/>
          </a:xfrm>
          <a:prstGeom prst="rect">
            <a:avLst/>
          </a:prstGeom>
        </p:spPr>
      </p:pic>
      <p:pic>
        <p:nvPicPr>
          <p:cNvPr id="9" name="Online Media 8" title="See it, Say it, Sign it | The Letter D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8192E7A2-9D83-635C-EABD-DEAC72AA78C9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33"/>
          <a:stretch>
            <a:fillRect/>
          </a:stretch>
        </p:blipFill>
        <p:spPr>
          <a:xfrm>
            <a:off x="5191342" y="310628"/>
            <a:ext cx="1725809" cy="1435100"/>
          </a:xfrm>
          <a:prstGeom prst="rect">
            <a:avLst/>
          </a:prstGeom>
        </p:spPr>
      </p:pic>
      <p:pic>
        <p:nvPicPr>
          <p:cNvPr id="10" name="Online Media 9" title="See it, Say it, Sign it | The Letter E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D7B93C1F-3A73-24E1-47DA-61003AD0D282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34"/>
          <a:stretch>
            <a:fillRect/>
          </a:stretch>
        </p:blipFill>
        <p:spPr>
          <a:xfrm>
            <a:off x="6924110" y="310628"/>
            <a:ext cx="1725809" cy="1435100"/>
          </a:xfrm>
          <a:prstGeom prst="rect">
            <a:avLst/>
          </a:prstGeom>
        </p:spPr>
      </p:pic>
      <p:pic>
        <p:nvPicPr>
          <p:cNvPr id="11" name="Online Media 10" title="See it, Say it, Sign it | The Letter F | ASL  | Jack Hartmann">
            <a:hlinkClick r:id="" action="ppaction://media"/>
            <a:extLst>
              <a:ext uri="{FF2B5EF4-FFF2-40B4-BE49-F238E27FC236}">
                <a16:creationId xmlns:a16="http://schemas.microsoft.com/office/drawing/2014/main" id="{D93651D5-8985-0E10-7AF0-B662C64CD023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35"/>
          <a:stretch>
            <a:fillRect/>
          </a:stretch>
        </p:blipFill>
        <p:spPr>
          <a:xfrm>
            <a:off x="8667315" y="310628"/>
            <a:ext cx="1725809" cy="1435100"/>
          </a:xfrm>
          <a:prstGeom prst="rect">
            <a:avLst/>
          </a:prstGeom>
        </p:spPr>
      </p:pic>
      <p:pic>
        <p:nvPicPr>
          <p:cNvPr id="12" name="Online Media 11" title="See it, Say it, Sign it | The Letter H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7D952FA1-B9FE-DDA2-8E2B-FD2A78DE1D68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36"/>
          <a:stretch>
            <a:fillRect/>
          </a:stretch>
        </p:blipFill>
        <p:spPr>
          <a:xfrm>
            <a:off x="34795" y="1907697"/>
            <a:ext cx="1725809" cy="1435100"/>
          </a:xfrm>
          <a:prstGeom prst="rect">
            <a:avLst/>
          </a:prstGeom>
        </p:spPr>
      </p:pic>
      <p:pic>
        <p:nvPicPr>
          <p:cNvPr id="13" name="Online Media 12" title="See it, Say it, Sign it | The Letter L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B2530239-4DD0-38B8-DE6F-1DE07CAB4847}"/>
              </a:ext>
            </a:extLst>
          </p:cNvPr>
          <p:cNvPicPr>
            <a:picLocks noRot="1" noChangeAspect="1"/>
          </p:cNvPicPr>
          <p:nvPr>
            <a:videoFile r:link="rId10"/>
          </p:nvPr>
        </p:nvPicPr>
        <p:blipFill>
          <a:blip r:embed="rId37"/>
          <a:stretch>
            <a:fillRect/>
          </a:stretch>
        </p:blipFill>
        <p:spPr>
          <a:xfrm>
            <a:off x="6892794" y="1959888"/>
            <a:ext cx="1725809" cy="1435100"/>
          </a:xfrm>
          <a:prstGeom prst="rect">
            <a:avLst/>
          </a:prstGeom>
        </p:spPr>
      </p:pic>
      <p:pic>
        <p:nvPicPr>
          <p:cNvPr id="14" name="Online Media 13" title="See it, Say it, Sign it | The Letter M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F03E6F2E-B31C-91F0-2034-F4D23A606BEC}"/>
              </a:ext>
            </a:extLst>
          </p:cNvPr>
          <p:cNvPicPr>
            <a:picLocks noRot="1" noChangeAspect="1"/>
          </p:cNvPicPr>
          <p:nvPr>
            <a:videoFile r:link="rId11"/>
          </p:nvPr>
        </p:nvPicPr>
        <p:blipFill>
          <a:blip r:embed="rId38"/>
          <a:stretch>
            <a:fillRect/>
          </a:stretch>
        </p:blipFill>
        <p:spPr>
          <a:xfrm>
            <a:off x="8604684" y="1949450"/>
            <a:ext cx="1725809" cy="1435100"/>
          </a:xfrm>
          <a:prstGeom prst="rect">
            <a:avLst/>
          </a:prstGeom>
        </p:spPr>
      </p:pic>
      <p:pic>
        <p:nvPicPr>
          <p:cNvPr id="15" name="Online Media 14" title="See it, Say it, Sign it | The Letter J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8C76E531-F5FB-079E-3068-385069152866}"/>
              </a:ext>
            </a:extLst>
          </p:cNvPr>
          <p:cNvPicPr>
            <a:picLocks noRot="1" noChangeAspect="1"/>
          </p:cNvPicPr>
          <p:nvPr>
            <a:videoFile r:link="rId12"/>
          </p:nvPr>
        </p:nvPicPr>
        <p:blipFill>
          <a:blip r:embed="rId39"/>
          <a:stretch>
            <a:fillRect/>
          </a:stretch>
        </p:blipFill>
        <p:spPr>
          <a:xfrm>
            <a:off x="3510767" y="1939011"/>
            <a:ext cx="1725809" cy="1435100"/>
          </a:xfrm>
          <a:prstGeom prst="rect">
            <a:avLst/>
          </a:prstGeom>
        </p:spPr>
      </p:pic>
      <p:pic>
        <p:nvPicPr>
          <p:cNvPr id="16" name="Online Media 15" title="See it, Say it, Sign it | The Letter K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22CE1BCE-8B98-500F-2D6C-EBAFE7F76757}"/>
              </a:ext>
            </a:extLst>
          </p:cNvPr>
          <p:cNvPicPr>
            <a:picLocks noRot="1" noChangeAspect="1"/>
          </p:cNvPicPr>
          <p:nvPr>
            <a:videoFile r:link="rId13"/>
          </p:nvPr>
        </p:nvPicPr>
        <p:blipFill>
          <a:blip r:embed="rId40"/>
          <a:stretch>
            <a:fillRect/>
          </a:stretch>
        </p:blipFill>
        <p:spPr>
          <a:xfrm>
            <a:off x="5180904" y="1939011"/>
            <a:ext cx="1725809" cy="1435100"/>
          </a:xfrm>
          <a:prstGeom prst="rect">
            <a:avLst/>
          </a:prstGeom>
        </p:spPr>
      </p:pic>
      <p:pic>
        <p:nvPicPr>
          <p:cNvPr id="17" name="Online Media 16" title="See it, Say it, Sign it | The Letter G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1D7B4115-3EF6-2C64-E767-29D782B108B4}"/>
              </a:ext>
            </a:extLst>
          </p:cNvPr>
          <p:cNvPicPr>
            <a:picLocks noRot="1" noChangeAspect="1"/>
          </p:cNvPicPr>
          <p:nvPr>
            <a:videoFile r:link="rId14"/>
          </p:nvPr>
        </p:nvPicPr>
        <p:blipFill>
          <a:blip r:embed="rId41"/>
          <a:stretch>
            <a:fillRect/>
          </a:stretch>
        </p:blipFill>
        <p:spPr>
          <a:xfrm>
            <a:off x="10400082" y="310628"/>
            <a:ext cx="1725809" cy="1435100"/>
          </a:xfrm>
          <a:prstGeom prst="rect">
            <a:avLst/>
          </a:prstGeom>
        </p:spPr>
      </p:pic>
      <p:pic>
        <p:nvPicPr>
          <p:cNvPr id="18" name="Online Media 17" title="See it, Say it, Sign it | The Letter I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7ADE2C9B-2485-8FE2-7007-44F7B4FF3933}"/>
              </a:ext>
            </a:extLst>
          </p:cNvPr>
          <p:cNvPicPr>
            <a:picLocks noRot="1" noChangeAspect="1"/>
          </p:cNvPicPr>
          <p:nvPr>
            <a:videoFile r:link="rId15"/>
          </p:nvPr>
        </p:nvPicPr>
        <p:blipFill>
          <a:blip r:embed="rId42"/>
          <a:stretch>
            <a:fillRect/>
          </a:stretch>
        </p:blipFill>
        <p:spPr>
          <a:xfrm>
            <a:off x="1778000" y="1897258"/>
            <a:ext cx="1725809" cy="1435100"/>
          </a:xfrm>
          <a:prstGeom prst="rect">
            <a:avLst/>
          </a:prstGeom>
        </p:spPr>
      </p:pic>
      <p:pic>
        <p:nvPicPr>
          <p:cNvPr id="19" name="Online Media 18" title="See it, Say it, Sign it | The Letter N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556809C9-58F1-F4B3-1BC0-0BB8D9459C08}"/>
              </a:ext>
            </a:extLst>
          </p:cNvPr>
          <p:cNvPicPr>
            <a:picLocks noRot="1" noChangeAspect="1"/>
          </p:cNvPicPr>
          <p:nvPr>
            <a:videoFile r:link="rId16"/>
          </p:nvPr>
        </p:nvPicPr>
        <p:blipFill>
          <a:blip r:embed="rId43"/>
          <a:stretch>
            <a:fillRect/>
          </a:stretch>
        </p:blipFill>
        <p:spPr>
          <a:xfrm>
            <a:off x="10347890" y="1949450"/>
            <a:ext cx="1725809" cy="1435100"/>
          </a:xfrm>
          <a:prstGeom prst="rect">
            <a:avLst/>
          </a:prstGeom>
        </p:spPr>
      </p:pic>
      <p:pic>
        <p:nvPicPr>
          <p:cNvPr id="20" name="Online Media 19" title="See it, Say it, Sign it | The Letter R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BBFF3F68-0D82-7340-B648-333AA3B851B1}"/>
              </a:ext>
            </a:extLst>
          </p:cNvPr>
          <p:cNvPicPr>
            <a:picLocks noRot="1" noChangeAspect="1"/>
          </p:cNvPicPr>
          <p:nvPr>
            <a:videoFile r:link="rId17"/>
          </p:nvPr>
        </p:nvPicPr>
        <p:blipFill>
          <a:blip r:embed="rId44"/>
          <a:stretch>
            <a:fillRect/>
          </a:stretch>
        </p:blipFill>
        <p:spPr>
          <a:xfrm>
            <a:off x="6099479" y="3682217"/>
            <a:ext cx="1725809" cy="1435100"/>
          </a:xfrm>
          <a:prstGeom prst="rect">
            <a:avLst/>
          </a:prstGeom>
        </p:spPr>
      </p:pic>
      <p:pic>
        <p:nvPicPr>
          <p:cNvPr id="21" name="Online Media 20" title="See it, Say it, Sign it | The Letter S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559FF092-71A1-9D65-2303-1568A4DE1416}"/>
              </a:ext>
            </a:extLst>
          </p:cNvPr>
          <p:cNvPicPr>
            <a:picLocks noRot="1" noChangeAspect="1"/>
          </p:cNvPicPr>
          <p:nvPr>
            <a:videoFile r:link="rId18"/>
          </p:nvPr>
        </p:nvPicPr>
        <p:blipFill>
          <a:blip r:embed="rId45"/>
          <a:stretch>
            <a:fillRect/>
          </a:stretch>
        </p:blipFill>
        <p:spPr>
          <a:xfrm>
            <a:off x="7947068" y="3692655"/>
            <a:ext cx="1725809" cy="1435100"/>
          </a:xfrm>
          <a:prstGeom prst="rect">
            <a:avLst/>
          </a:prstGeom>
        </p:spPr>
      </p:pic>
      <p:pic>
        <p:nvPicPr>
          <p:cNvPr id="22" name="Online Media 21" title="See it, Say it, Sign it | The Letter T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C1A3A731-5240-C6AC-7725-106475F34A83}"/>
              </a:ext>
            </a:extLst>
          </p:cNvPr>
          <p:cNvPicPr>
            <a:picLocks noRot="1" noChangeAspect="1"/>
          </p:cNvPicPr>
          <p:nvPr>
            <a:videoFile r:link="rId19"/>
          </p:nvPr>
        </p:nvPicPr>
        <p:blipFill>
          <a:blip r:embed="rId46"/>
          <a:stretch>
            <a:fillRect/>
          </a:stretch>
        </p:blipFill>
        <p:spPr>
          <a:xfrm>
            <a:off x="9846850" y="3713532"/>
            <a:ext cx="1725809" cy="1435100"/>
          </a:xfrm>
          <a:prstGeom prst="rect">
            <a:avLst/>
          </a:prstGeom>
        </p:spPr>
      </p:pic>
      <p:pic>
        <p:nvPicPr>
          <p:cNvPr id="23" name="Online Media 22" title="See it, Say it, Sign it | The Letter W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29CE19E5-4183-146A-1B10-B50278484E9D}"/>
              </a:ext>
            </a:extLst>
          </p:cNvPr>
          <p:cNvPicPr>
            <a:picLocks noRot="1" noChangeAspect="1"/>
          </p:cNvPicPr>
          <p:nvPr>
            <a:videoFile r:link="rId20"/>
          </p:nvPr>
        </p:nvPicPr>
        <p:blipFill>
          <a:blip r:embed="rId47"/>
          <a:stretch>
            <a:fillRect/>
          </a:stretch>
        </p:blipFill>
        <p:spPr>
          <a:xfrm>
            <a:off x="4231013" y="5174902"/>
            <a:ext cx="1725809" cy="1435100"/>
          </a:xfrm>
          <a:prstGeom prst="rect">
            <a:avLst/>
          </a:prstGeom>
        </p:spPr>
      </p:pic>
      <p:pic>
        <p:nvPicPr>
          <p:cNvPr id="24" name="Online Media 23" title="See it, Say it, Sign it | The Letter U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CF836686-484F-5FBA-062B-F5A7DC9C1641}"/>
              </a:ext>
            </a:extLst>
          </p:cNvPr>
          <p:cNvPicPr>
            <a:picLocks noRot="1" noChangeAspect="1"/>
          </p:cNvPicPr>
          <p:nvPr>
            <a:videoFile r:link="rId21"/>
          </p:nvPr>
        </p:nvPicPr>
        <p:blipFill>
          <a:blip r:embed="rId48"/>
          <a:stretch>
            <a:fillRect/>
          </a:stretch>
        </p:blipFill>
        <p:spPr>
          <a:xfrm>
            <a:off x="504521" y="5206217"/>
            <a:ext cx="1725809" cy="1435100"/>
          </a:xfrm>
          <a:prstGeom prst="rect">
            <a:avLst/>
          </a:prstGeom>
        </p:spPr>
      </p:pic>
      <p:pic>
        <p:nvPicPr>
          <p:cNvPr id="25" name="Online Media 24" title="See it, Say it, Sign it | The Letter X | ASL for ESL | Jack Hartmann">
            <a:hlinkClick r:id="" action="ppaction://media"/>
            <a:extLst>
              <a:ext uri="{FF2B5EF4-FFF2-40B4-BE49-F238E27FC236}">
                <a16:creationId xmlns:a16="http://schemas.microsoft.com/office/drawing/2014/main" id="{724E3D14-7BB8-209E-1A1C-B81C94338ECD}"/>
              </a:ext>
            </a:extLst>
          </p:cNvPr>
          <p:cNvPicPr>
            <a:picLocks noRot="1" noChangeAspect="1"/>
          </p:cNvPicPr>
          <p:nvPr>
            <a:videoFile r:link="rId22"/>
          </p:nvPr>
        </p:nvPicPr>
        <p:blipFill>
          <a:blip r:embed="rId49"/>
          <a:stretch>
            <a:fillRect/>
          </a:stretch>
        </p:blipFill>
        <p:spPr>
          <a:xfrm>
            <a:off x="6078603" y="5206217"/>
            <a:ext cx="1725809" cy="1435100"/>
          </a:xfrm>
          <a:prstGeom prst="rect">
            <a:avLst/>
          </a:prstGeom>
        </p:spPr>
      </p:pic>
      <p:pic>
        <p:nvPicPr>
          <p:cNvPr id="26" name="Online Media 25" title="See it, Say it, Sign it | The Letter Q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3BB9E4BF-F1BE-A7CD-1854-B5B7FBD5E0FF}"/>
              </a:ext>
            </a:extLst>
          </p:cNvPr>
          <p:cNvPicPr>
            <a:picLocks noRot="1" noChangeAspect="1"/>
          </p:cNvPicPr>
          <p:nvPr>
            <a:videoFile r:link="rId23"/>
          </p:nvPr>
        </p:nvPicPr>
        <p:blipFill>
          <a:blip r:embed="rId50"/>
          <a:stretch>
            <a:fillRect/>
          </a:stretch>
        </p:blipFill>
        <p:spPr>
          <a:xfrm>
            <a:off x="4210137" y="3671778"/>
            <a:ext cx="1725809" cy="1435100"/>
          </a:xfrm>
          <a:prstGeom prst="rect">
            <a:avLst/>
          </a:prstGeom>
        </p:spPr>
      </p:pic>
      <p:pic>
        <p:nvPicPr>
          <p:cNvPr id="27" name="Online Media 26" title="See it, Say it, Sign it | The Letter P | ASL for P Jack Hartmann">
            <a:hlinkClick r:id="" action="ppaction://media"/>
            <a:extLst>
              <a:ext uri="{FF2B5EF4-FFF2-40B4-BE49-F238E27FC236}">
                <a16:creationId xmlns:a16="http://schemas.microsoft.com/office/drawing/2014/main" id="{82997CC0-41BF-CBC1-C5E1-4326A41055AF}"/>
              </a:ext>
            </a:extLst>
          </p:cNvPr>
          <p:cNvPicPr>
            <a:picLocks noRot="1" noChangeAspect="1"/>
          </p:cNvPicPr>
          <p:nvPr>
            <a:videoFile r:link="rId24"/>
          </p:nvPr>
        </p:nvPicPr>
        <p:blipFill>
          <a:blip r:embed="rId51"/>
          <a:stretch>
            <a:fillRect/>
          </a:stretch>
        </p:blipFill>
        <p:spPr>
          <a:xfrm>
            <a:off x="2362548" y="3619587"/>
            <a:ext cx="1725809" cy="1435100"/>
          </a:xfrm>
          <a:prstGeom prst="rect">
            <a:avLst/>
          </a:prstGeom>
        </p:spPr>
      </p:pic>
      <p:pic>
        <p:nvPicPr>
          <p:cNvPr id="28" name="Online Media 27" title="See it, Say it, Sign it | The Letter O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06B3D040-B72F-4EBF-3599-43D20077A7AA}"/>
              </a:ext>
            </a:extLst>
          </p:cNvPr>
          <p:cNvPicPr>
            <a:picLocks noRot="1" noChangeAspect="1"/>
          </p:cNvPicPr>
          <p:nvPr>
            <a:videoFile r:link="rId25"/>
          </p:nvPr>
        </p:nvPicPr>
        <p:blipFill>
          <a:blip r:embed="rId52"/>
          <a:stretch>
            <a:fillRect/>
          </a:stretch>
        </p:blipFill>
        <p:spPr>
          <a:xfrm>
            <a:off x="483644" y="3650902"/>
            <a:ext cx="1725809" cy="1435100"/>
          </a:xfrm>
          <a:prstGeom prst="rect">
            <a:avLst/>
          </a:prstGeom>
        </p:spPr>
      </p:pic>
      <p:pic>
        <p:nvPicPr>
          <p:cNvPr id="29" name="Online Media 28" title="See it, Say it, Sign it | The Letter V | ASL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04F873C6-3139-1C77-0B4A-38C297C2D1A1}"/>
              </a:ext>
            </a:extLst>
          </p:cNvPr>
          <p:cNvPicPr>
            <a:picLocks noRot="1" noChangeAspect="1"/>
          </p:cNvPicPr>
          <p:nvPr>
            <a:videoFile r:link="rId26"/>
          </p:nvPr>
        </p:nvPicPr>
        <p:blipFill>
          <a:blip r:embed="rId53"/>
          <a:stretch>
            <a:fillRect/>
          </a:stretch>
        </p:blipFill>
        <p:spPr>
          <a:xfrm>
            <a:off x="2393863" y="5164464"/>
            <a:ext cx="1725809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435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&quot;The Letter A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5DC5632C-967C-A1E8-8D27-7E633AB8C4C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28"/>
          <a:stretch>
            <a:fillRect/>
          </a:stretch>
        </p:blipFill>
        <p:spPr>
          <a:xfrm>
            <a:off x="76548" y="404573"/>
            <a:ext cx="1725809" cy="1435100"/>
          </a:xfrm>
          <a:prstGeom prst="rect">
            <a:avLst/>
          </a:prstGeom>
        </p:spPr>
      </p:pic>
      <p:pic>
        <p:nvPicPr>
          <p:cNvPr id="3" name="Online Media 2" title="&quot;The Letter B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42D6B304-3B90-F249-FA0A-F53952A24964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29"/>
          <a:stretch>
            <a:fillRect/>
          </a:stretch>
        </p:blipFill>
        <p:spPr>
          <a:xfrm>
            <a:off x="1819753" y="362820"/>
            <a:ext cx="1725809" cy="1435100"/>
          </a:xfrm>
          <a:prstGeom prst="rect">
            <a:avLst/>
          </a:prstGeom>
        </p:spPr>
      </p:pic>
      <p:pic>
        <p:nvPicPr>
          <p:cNvPr id="4" name="Online Media 3" title="&quot;The Letter C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7FD5E2AD-BC71-6D18-8313-4D3B1253FAA4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30"/>
          <a:stretch>
            <a:fillRect/>
          </a:stretch>
        </p:blipFill>
        <p:spPr>
          <a:xfrm>
            <a:off x="3531644" y="352381"/>
            <a:ext cx="1725809" cy="1435100"/>
          </a:xfrm>
          <a:prstGeom prst="rect">
            <a:avLst/>
          </a:prstGeom>
        </p:spPr>
      </p:pic>
      <p:pic>
        <p:nvPicPr>
          <p:cNvPr id="5" name="Online Media 4" title="&quot;The Letter D Song&quot; Music Video by ABCmouse.com">
            <a:hlinkClick r:id="" action="ppaction://media"/>
            <a:extLst>
              <a:ext uri="{FF2B5EF4-FFF2-40B4-BE49-F238E27FC236}">
                <a16:creationId xmlns:a16="http://schemas.microsoft.com/office/drawing/2014/main" id="{57B68D43-F423-EC06-8D76-4B36CD2F7E9A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31"/>
          <a:stretch>
            <a:fillRect/>
          </a:stretch>
        </p:blipFill>
        <p:spPr>
          <a:xfrm>
            <a:off x="5264412" y="383696"/>
            <a:ext cx="1725809" cy="1435100"/>
          </a:xfrm>
          <a:prstGeom prst="rect">
            <a:avLst/>
          </a:prstGeom>
        </p:spPr>
      </p:pic>
      <p:pic>
        <p:nvPicPr>
          <p:cNvPr id="6" name="Online Media 5" title="&quot;The Letter E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61AE8748-EF58-7EFA-397A-596A495A4792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32"/>
          <a:stretch>
            <a:fillRect/>
          </a:stretch>
        </p:blipFill>
        <p:spPr>
          <a:xfrm>
            <a:off x="6997178" y="383696"/>
            <a:ext cx="1725809" cy="1435100"/>
          </a:xfrm>
          <a:prstGeom prst="rect">
            <a:avLst/>
          </a:prstGeom>
        </p:spPr>
      </p:pic>
      <p:pic>
        <p:nvPicPr>
          <p:cNvPr id="7" name="Online Media 6" title="&quot;The Letter F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89FD0959-3D4E-047A-91D2-0D9BB6CF4122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33"/>
          <a:stretch>
            <a:fillRect/>
          </a:stretch>
        </p:blipFill>
        <p:spPr>
          <a:xfrm>
            <a:off x="8729945" y="373257"/>
            <a:ext cx="1725809" cy="1435100"/>
          </a:xfrm>
          <a:prstGeom prst="rect">
            <a:avLst/>
          </a:prstGeom>
        </p:spPr>
      </p:pic>
      <p:pic>
        <p:nvPicPr>
          <p:cNvPr id="8" name="Online Media 7" title="&quot;The Letter G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5B7D4422-AEFB-73DF-ED03-A3846C85F44C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34"/>
          <a:stretch>
            <a:fillRect/>
          </a:stretch>
        </p:blipFill>
        <p:spPr>
          <a:xfrm>
            <a:off x="10462713" y="362820"/>
            <a:ext cx="1725809" cy="1435100"/>
          </a:xfrm>
          <a:prstGeom prst="rect">
            <a:avLst/>
          </a:prstGeom>
        </p:spPr>
      </p:pic>
      <p:pic>
        <p:nvPicPr>
          <p:cNvPr id="9" name="Online Media 8" title="&quot;The Letter H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5661BB1B-AFBC-8315-1849-A166D46BB022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35"/>
          <a:stretch>
            <a:fillRect/>
          </a:stretch>
        </p:blipFill>
        <p:spPr>
          <a:xfrm>
            <a:off x="45233" y="1970326"/>
            <a:ext cx="1725809" cy="1435100"/>
          </a:xfrm>
          <a:prstGeom prst="rect">
            <a:avLst/>
          </a:prstGeom>
        </p:spPr>
      </p:pic>
      <p:pic>
        <p:nvPicPr>
          <p:cNvPr id="10" name="Online Media 9" title="&quot;The Letter I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BBD67C37-781F-6E3E-090B-C00F9C9CE91F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36"/>
          <a:stretch>
            <a:fillRect/>
          </a:stretch>
        </p:blipFill>
        <p:spPr>
          <a:xfrm>
            <a:off x="1788438" y="1980765"/>
            <a:ext cx="1725809" cy="1435100"/>
          </a:xfrm>
          <a:prstGeom prst="rect">
            <a:avLst/>
          </a:prstGeom>
        </p:spPr>
      </p:pic>
      <p:pic>
        <p:nvPicPr>
          <p:cNvPr id="11" name="Online Media 10" title="&quot;The Letter J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7D2E2E3D-FE0F-6679-DBB9-85D585E7DDE0}"/>
              </a:ext>
            </a:extLst>
          </p:cNvPr>
          <p:cNvPicPr>
            <a:picLocks noRot="1" noChangeAspect="1"/>
          </p:cNvPicPr>
          <p:nvPr>
            <a:videoFile r:link="rId10"/>
          </p:nvPr>
        </p:nvPicPr>
        <p:blipFill>
          <a:blip r:embed="rId37"/>
          <a:stretch>
            <a:fillRect/>
          </a:stretch>
        </p:blipFill>
        <p:spPr>
          <a:xfrm>
            <a:off x="3500328" y="1970327"/>
            <a:ext cx="1725809" cy="1435100"/>
          </a:xfrm>
          <a:prstGeom prst="rect">
            <a:avLst/>
          </a:prstGeom>
        </p:spPr>
      </p:pic>
      <p:pic>
        <p:nvPicPr>
          <p:cNvPr id="12" name="Online Media 11" title="&quot;The Letter K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5FFB2055-F36B-3F71-552B-EC238EF88C3D}"/>
              </a:ext>
            </a:extLst>
          </p:cNvPr>
          <p:cNvPicPr>
            <a:picLocks noRot="1" noChangeAspect="1"/>
          </p:cNvPicPr>
          <p:nvPr>
            <a:videoFile r:link="rId11"/>
          </p:nvPr>
        </p:nvPicPr>
        <p:blipFill>
          <a:blip r:embed="rId38"/>
          <a:stretch>
            <a:fillRect/>
          </a:stretch>
        </p:blipFill>
        <p:spPr>
          <a:xfrm>
            <a:off x="5253973" y="1980765"/>
            <a:ext cx="1725809" cy="1435100"/>
          </a:xfrm>
          <a:prstGeom prst="rect">
            <a:avLst/>
          </a:prstGeom>
        </p:spPr>
      </p:pic>
      <p:pic>
        <p:nvPicPr>
          <p:cNvPr id="13" name="Online Media 12" title="&quot;The Letter L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1649AE55-9540-EC92-91C6-CC0AD81EF5B4}"/>
              </a:ext>
            </a:extLst>
          </p:cNvPr>
          <p:cNvPicPr>
            <a:picLocks noRot="1" noChangeAspect="1"/>
          </p:cNvPicPr>
          <p:nvPr>
            <a:videoFile r:link="rId12"/>
          </p:nvPr>
        </p:nvPicPr>
        <p:blipFill>
          <a:blip r:embed="rId39"/>
          <a:stretch>
            <a:fillRect/>
          </a:stretch>
        </p:blipFill>
        <p:spPr>
          <a:xfrm>
            <a:off x="6934548" y="2022519"/>
            <a:ext cx="1725809" cy="1435100"/>
          </a:xfrm>
          <a:prstGeom prst="rect">
            <a:avLst/>
          </a:prstGeom>
        </p:spPr>
      </p:pic>
      <p:pic>
        <p:nvPicPr>
          <p:cNvPr id="14" name="Online Media 13" title="&quot;The Letter M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26EDF2EA-4E53-2B81-3663-B0CF8484C33E}"/>
              </a:ext>
            </a:extLst>
          </p:cNvPr>
          <p:cNvPicPr>
            <a:picLocks noRot="1" noChangeAspect="1"/>
          </p:cNvPicPr>
          <p:nvPr>
            <a:videoFile r:link="rId13"/>
          </p:nvPr>
        </p:nvPicPr>
        <p:blipFill>
          <a:blip r:embed="rId40"/>
          <a:stretch>
            <a:fillRect/>
          </a:stretch>
        </p:blipFill>
        <p:spPr>
          <a:xfrm>
            <a:off x="8698630" y="2001642"/>
            <a:ext cx="1725809" cy="1435100"/>
          </a:xfrm>
          <a:prstGeom prst="rect">
            <a:avLst/>
          </a:prstGeom>
        </p:spPr>
      </p:pic>
      <p:pic>
        <p:nvPicPr>
          <p:cNvPr id="15" name="Online Media 14" title="&quot;The Letter N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1EFA74E2-F055-F0EF-D0DF-CA69A3B25F76}"/>
              </a:ext>
            </a:extLst>
          </p:cNvPr>
          <p:cNvPicPr>
            <a:picLocks noRot="1" noChangeAspect="1"/>
          </p:cNvPicPr>
          <p:nvPr>
            <a:videoFile r:link="rId14"/>
          </p:nvPr>
        </p:nvPicPr>
        <p:blipFill>
          <a:blip r:embed="rId41"/>
          <a:stretch>
            <a:fillRect/>
          </a:stretch>
        </p:blipFill>
        <p:spPr>
          <a:xfrm>
            <a:off x="10473151" y="1980765"/>
            <a:ext cx="1725809" cy="1435100"/>
          </a:xfrm>
          <a:prstGeom prst="rect">
            <a:avLst/>
          </a:prstGeom>
        </p:spPr>
      </p:pic>
      <p:pic>
        <p:nvPicPr>
          <p:cNvPr id="16" name="Online Media 15" title="&quot;The Letter O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576E56CA-A036-01F7-DFC0-340F2F322C6E}"/>
              </a:ext>
            </a:extLst>
          </p:cNvPr>
          <p:cNvPicPr>
            <a:picLocks noRot="1" noChangeAspect="1"/>
          </p:cNvPicPr>
          <p:nvPr>
            <a:videoFile r:link="rId15"/>
          </p:nvPr>
        </p:nvPicPr>
        <p:blipFill>
          <a:blip r:embed="rId42"/>
          <a:stretch>
            <a:fillRect/>
          </a:stretch>
        </p:blipFill>
        <p:spPr>
          <a:xfrm>
            <a:off x="661096" y="3630026"/>
            <a:ext cx="1725809" cy="1435100"/>
          </a:xfrm>
          <a:prstGeom prst="rect">
            <a:avLst/>
          </a:prstGeom>
        </p:spPr>
      </p:pic>
      <p:pic>
        <p:nvPicPr>
          <p:cNvPr id="17" name="Online Media 16" title="&quot;The Letter P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3B70BA7C-B53B-D22C-4973-285CF9CD3341}"/>
              </a:ext>
            </a:extLst>
          </p:cNvPr>
          <p:cNvPicPr>
            <a:picLocks noRot="1" noChangeAspect="1"/>
          </p:cNvPicPr>
          <p:nvPr>
            <a:videoFile r:link="rId16"/>
          </p:nvPr>
        </p:nvPicPr>
        <p:blipFill>
          <a:blip r:embed="rId43"/>
          <a:stretch>
            <a:fillRect/>
          </a:stretch>
        </p:blipFill>
        <p:spPr>
          <a:xfrm>
            <a:off x="2550438" y="3598711"/>
            <a:ext cx="1725809" cy="1435100"/>
          </a:xfrm>
          <a:prstGeom prst="rect">
            <a:avLst/>
          </a:prstGeom>
        </p:spPr>
      </p:pic>
      <p:pic>
        <p:nvPicPr>
          <p:cNvPr id="18" name="Online Media 17" title="&quot;The Letter Q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57B7BC01-7227-FE0E-A3B2-183ABCED53DA}"/>
              </a:ext>
            </a:extLst>
          </p:cNvPr>
          <p:cNvPicPr>
            <a:picLocks noRot="1" noChangeAspect="1"/>
          </p:cNvPicPr>
          <p:nvPr>
            <a:videoFile r:link="rId17"/>
          </p:nvPr>
        </p:nvPicPr>
        <p:blipFill>
          <a:blip r:embed="rId44"/>
          <a:stretch>
            <a:fillRect/>
          </a:stretch>
        </p:blipFill>
        <p:spPr>
          <a:xfrm>
            <a:off x="4523287" y="3598711"/>
            <a:ext cx="1725809" cy="1435100"/>
          </a:xfrm>
          <a:prstGeom prst="rect">
            <a:avLst/>
          </a:prstGeom>
        </p:spPr>
      </p:pic>
      <p:pic>
        <p:nvPicPr>
          <p:cNvPr id="19" name="Online Media 18" title="&quot;The Letter R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109E6E71-389C-2B93-5E71-1447C626D2F7}"/>
              </a:ext>
            </a:extLst>
          </p:cNvPr>
          <p:cNvPicPr>
            <a:picLocks noRot="1" noChangeAspect="1"/>
          </p:cNvPicPr>
          <p:nvPr>
            <a:videoFile r:link="rId18"/>
          </p:nvPr>
        </p:nvPicPr>
        <p:blipFill>
          <a:blip r:embed="rId45"/>
          <a:stretch>
            <a:fillRect/>
          </a:stretch>
        </p:blipFill>
        <p:spPr>
          <a:xfrm>
            <a:off x="6339562" y="3619587"/>
            <a:ext cx="1725809" cy="1435100"/>
          </a:xfrm>
          <a:prstGeom prst="rect">
            <a:avLst/>
          </a:prstGeom>
        </p:spPr>
      </p:pic>
      <p:pic>
        <p:nvPicPr>
          <p:cNvPr id="20" name="Online Media 19" title="&quot;The Letter S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A9F86BE3-857A-C6E2-B189-9CE2667984AB}"/>
              </a:ext>
            </a:extLst>
          </p:cNvPr>
          <p:cNvPicPr>
            <a:picLocks noRot="1" noChangeAspect="1"/>
          </p:cNvPicPr>
          <p:nvPr>
            <a:videoFile r:link="rId19"/>
          </p:nvPr>
        </p:nvPicPr>
        <p:blipFill>
          <a:blip r:embed="rId46"/>
          <a:stretch>
            <a:fillRect/>
          </a:stretch>
        </p:blipFill>
        <p:spPr>
          <a:xfrm>
            <a:off x="8228904" y="3650902"/>
            <a:ext cx="1725809" cy="1435100"/>
          </a:xfrm>
          <a:prstGeom prst="rect">
            <a:avLst/>
          </a:prstGeom>
        </p:spPr>
      </p:pic>
      <p:pic>
        <p:nvPicPr>
          <p:cNvPr id="21" name="Online Media 20" title="&quot;The Letter T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707DD2F5-0F1F-B12A-A943-662B87188B4D}"/>
              </a:ext>
            </a:extLst>
          </p:cNvPr>
          <p:cNvPicPr>
            <a:picLocks noRot="1" noChangeAspect="1"/>
          </p:cNvPicPr>
          <p:nvPr>
            <a:videoFile r:link="rId20"/>
          </p:nvPr>
        </p:nvPicPr>
        <p:blipFill>
          <a:blip r:embed="rId47"/>
          <a:stretch>
            <a:fillRect/>
          </a:stretch>
        </p:blipFill>
        <p:spPr>
          <a:xfrm>
            <a:off x="10086931" y="3609148"/>
            <a:ext cx="1725809" cy="1435100"/>
          </a:xfrm>
          <a:prstGeom prst="rect">
            <a:avLst/>
          </a:prstGeom>
        </p:spPr>
      </p:pic>
      <p:pic>
        <p:nvPicPr>
          <p:cNvPr id="22" name="Online Media 21" title="&quot;The Letter U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1AB4D769-3236-EBD5-786E-6BD619BFE22E}"/>
              </a:ext>
            </a:extLst>
          </p:cNvPr>
          <p:cNvPicPr>
            <a:picLocks noRot="1" noChangeAspect="1"/>
          </p:cNvPicPr>
          <p:nvPr>
            <a:videoFile r:link="rId21"/>
          </p:nvPr>
        </p:nvPicPr>
        <p:blipFill>
          <a:blip r:embed="rId48"/>
          <a:stretch>
            <a:fillRect/>
          </a:stretch>
        </p:blipFill>
        <p:spPr>
          <a:xfrm>
            <a:off x="608905" y="5195779"/>
            <a:ext cx="1725809" cy="1435100"/>
          </a:xfrm>
          <a:prstGeom prst="rect">
            <a:avLst/>
          </a:prstGeom>
        </p:spPr>
      </p:pic>
      <p:pic>
        <p:nvPicPr>
          <p:cNvPr id="23" name="Online Media 22" title="&quot;The Letter V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15E45A0B-8DFC-D7C7-9DFC-6842C10C8078}"/>
              </a:ext>
            </a:extLst>
          </p:cNvPr>
          <p:cNvPicPr>
            <a:picLocks noRot="1" noChangeAspect="1"/>
          </p:cNvPicPr>
          <p:nvPr>
            <a:videoFile r:link="rId22"/>
          </p:nvPr>
        </p:nvPicPr>
        <p:blipFill>
          <a:blip r:embed="rId49"/>
          <a:stretch>
            <a:fillRect/>
          </a:stretch>
        </p:blipFill>
        <p:spPr>
          <a:xfrm>
            <a:off x="2519123" y="5206217"/>
            <a:ext cx="1725809" cy="1435100"/>
          </a:xfrm>
          <a:prstGeom prst="rect">
            <a:avLst/>
          </a:prstGeom>
        </p:spPr>
      </p:pic>
      <p:pic>
        <p:nvPicPr>
          <p:cNvPr id="24" name="Online Media 23" title="&quot;The Letter W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E88FE944-20E5-DDDA-1E5E-19E929E436F3}"/>
              </a:ext>
            </a:extLst>
          </p:cNvPr>
          <p:cNvPicPr>
            <a:picLocks noRot="1" noChangeAspect="1"/>
          </p:cNvPicPr>
          <p:nvPr>
            <a:videoFile r:link="rId23"/>
          </p:nvPr>
        </p:nvPicPr>
        <p:blipFill>
          <a:blip r:embed="rId50"/>
          <a:stretch>
            <a:fillRect/>
          </a:stretch>
        </p:blipFill>
        <p:spPr>
          <a:xfrm>
            <a:off x="4460657" y="5185341"/>
            <a:ext cx="1725809" cy="1435100"/>
          </a:xfrm>
          <a:prstGeom prst="rect">
            <a:avLst/>
          </a:prstGeom>
        </p:spPr>
      </p:pic>
      <p:pic>
        <p:nvPicPr>
          <p:cNvPr id="25" name="Online Media 24" title="&quot;The Letter X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96104809-DCB4-6E57-17F1-0668605F04CE}"/>
              </a:ext>
            </a:extLst>
          </p:cNvPr>
          <p:cNvPicPr>
            <a:picLocks noRot="1" noChangeAspect="1"/>
          </p:cNvPicPr>
          <p:nvPr>
            <a:videoFile r:link="rId24"/>
          </p:nvPr>
        </p:nvPicPr>
        <p:blipFill>
          <a:blip r:embed="rId51"/>
          <a:stretch>
            <a:fillRect/>
          </a:stretch>
        </p:blipFill>
        <p:spPr>
          <a:xfrm>
            <a:off x="6318685" y="5195779"/>
            <a:ext cx="1725809" cy="1435100"/>
          </a:xfrm>
          <a:prstGeom prst="rect">
            <a:avLst/>
          </a:prstGeom>
        </p:spPr>
      </p:pic>
      <p:pic>
        <p:nvPicPr>
          <p:cNvPr id="26" name="Online Media 25" title="&quot;The Letter Z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F689FF63-C4FD-A0FA-8816-B8B23DB5B7E9}"/>
              </a:ext>
            </a:extLst>
          </p:cNvPr>
          <p:cNvPicPr>
            <a:picLocks noRot="1" noChangeAspect="1"/>
          </p:cNvPicPr>
          <p:nvPr>
            <a:videoFile r:link="rId25"/>
          </p:nvPr>
        </p:nvPicPr>
        <p:blipFill>
          <a:blip r:embed="rId52"/>
          <a:stretch>
            <a:fillRect/>
          </a:stretch>
        </p:blipFill>
        <p:spPr>
          <a:xfrm>
            <a:off x="10107809" y="5195779"/>
            <a:ext cx="1725809" cy="1435100"/>
          </a:xfrm>
          <a:prstGeom prst="rect">
            <a:avLst/>
          </a:prstGeom>
        </p:spPr>
      </p:pic>
      <p:pic>
        <p:nvPicPr>
          <p:cNvPr id="27" name="Online Media 26" title="&quot;The Letter Y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E3A61485-B955-FD8F-A954-AA378ED671C4}"/>
              </a:ext>
            </a:extLst>
          </p:cNvPr>
          <p:cNvPicPr>
            <a:picLocks noRot="1" noChangeAspect="1"/>
          </p:cNvPicPr>
          <p:nvPr>
            <a:videoFile r:link="rId26"/>
          </p:nvPr>
        </p:nvPicPr>
        <p:blipFill>
          <a:blip r:embed="rId53"/>
          <a:stretch>
            <a:fillRect/>
          </a:stretch>
        </p:blipFill>
        <p:spPr>
          <a:xfrm>
            <a:off x="8208027" y="5195779"/>
            <a:ext cx="1725809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076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Letter K Lesson for Kids | Letter K Formation &amp; Phonic Sound | Words that start with K">
            <a:hlinkClick r:id="" action="ppaction://media"/>
            <a:extLst>
              <a:ext uri="{FF2B5EF4-FFF2-40B4-BE49-F238E27FC236}">
                <a16:creationId xmlns:a16="http://schemas.microsoft.com/office/drawing/2014/main" id="{C66D0C38-0D07-2845-1AD8-0F0195205B2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3"/>
          <a:stretch>
            <a:fillRect/>
          </a:stretch>
        </p:blipFill>
        <p:spPr>
          <a:xfrm>
            <a:off x="6475259" y="4444217"/>
            <a:ext cx="2540000" cy="1435100"/>
          </a:xfrm>
          <a:prstGeom prst="rect">
            <a:avLst/>
          </a:prstGeom>
        </p:spPr>
      </p:pic>
      <p:pic>
        <p:nvPicPr>
          <p:cNvPr id="3" name="Online Media 2" title="Letter F Lesson for Kids | Letter F Formation, Phonic Sound, Words that start with F.">
            <a:hlinkClick r:id="" action="ppaction://media"/>
            <a:extLst>
              <a:ext uri="{FF2B5EF4-FFF2-40B4-BE49-F238E27FC236}">
                <a16:creationId xmlns:a16="http://schemas.microsoft.com/office/drawing/2014/main" id="{6608BC9E-CB37-D6A6-EA6F-452D00E5CA9F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4"/>
          <a:stretch>
            <a:fillRect/>
          </a:stretch>
        </p:blipFill>
        <p:spPr>
          <a:xfrm>
            <a:off x="3583835" y="2774080"/>
            <a:ext cx="2540000" cy="1435100"/>
          </a:xfrm>
          <a:prstGeom prst="rect">
            <a:avLst/>
          </a:prstGeom>
        </p:spPr>
      </p:pic>
      <p:pic>
        <p:nvPicPr>
          <p:cNvPr id="4" name="Online Media 3" title="Letter G Lesson for Kids | Letter G Formation, Phonic Sound, Words that start with G.">
            <a:hlinkClick r:id="" action="ppaction://media"/>
            <a:extLst>
              <a:ext uri="{FF2B5EF4-FFF2-40B4-BE49-F238E27FC236}">
                <a16:creationId xmlns:a16="http://schemas.microsoft.com/office/drawing/2014/main" id="{F6A32F4D-270D-CFCB-7025-BFDC69C091F3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5"/>
          <a:stretch>
            <a:fillRect/>
          </a:stretch>
        </p:blipFill>
        <p:spPr>
          <a:xfrm>
            <a:off x="6412630" y="2753204"/>
            <a:ext cx="2540000" cy="1435100"/>
          </a:xfrm>
          <a:prstGeom prst="rect">
            <a:avLst/>
          </a:prstGeom>
        </p:spPr>
      </p:pic>
      <p:pic>
        <p:nvPicPr>
          <p:cNvPr id="5" name="Online Media 4" title="Letter H Lesson for Kids | Letter H Formation &amp; Phonic Sound | Words that start with H.">
            <a:hlinkClick r:id="" action="ppaction://media"/>
            <a:extLst>
              <a:ext uri="{FF2B5EF4-FFF2-40B4-BE49-F238E27FC236}">
                <a16:creationId xmlns:a16="http://schemas.microsoft.com/office/drawing/2014/main" id="{D5A79F0D-32F0-8FC9-1278-9E452C6128DA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6"/>
          <a:stretch>
            <a:fillRect/>
          </a:stretch>
        </p:blipFill>
        <p:spPr>
          <a:xfrm>
            <a:off x="9137041" y="2721889"/>
            <a:ext cx="2540000" cy="1435100"/>
          </a:xfrm>
          <a:prstGeom prst="rect">
            <a:avLst/>
          </a:prstGeom>
        </p:spPr>
      </p:pic>
      <p:pic>
        <p:nvPicPr>
          <p:cNvPr id="6" name="Online Media 5" title="Letter I Lesson for Kids | Letter I Formation &amp; Phonic Sound | Words that start with I">
            <a:hlinkClick r:id="" action="ppaction://media"/>
            <a:extLst>
              <a:ext uri="{FF2B5EF4-FFF2-40B4-BE49-F238E27FC236}">
                <a16:creationId xmlns:a16="http://schemas.microsoft.com/office/drawing/2014/main" id="{6FF5FD19-EE09-B6DB-841F-1D9D05DD8FA2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7"/>
          <a:stretch>
            <a:fillRect/>
          </a:stretch>
        </p:blipFill>
        <p:spPr>
          <a:xfrm>
            <a:off x="859424" y="4381587"/>
            <a:ext cx="2540000" cy="1435100"/>
          </a:xfrm>
          <a:prstGeom prst="rect">
            <a:avLst/>
          </a:prstGeom>
        </p:spPr>
      </p:pic>
      <p:pic>
        <p:nvPicPr>
          <p:cNvPr id="7" name="Online Media 6" title="Letter J Lesson for Kids | Letter J Formation &amp; Phonic Sound | Words that start with J">
            <a:hlinkClick r:id="" action="ppaction://media"/>
            <a:extLst>
              <a:ext uri="{FF2B5EF4-FFF2-40B4-BE49-F238E27FC236}">
                <a16:creationId xmlns:a16="http://schemas.microsoft.com/office/drawing/2014/main" id="{5EC52EA1-602D-C923-7C9E-BB8EB2309FF4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8"/>
          <a:stretch>
            <a:fillRect/>
          </a:stretch>
        </p:blipFill>
        <p:spPr>
          <a:xfrm>
            <a:off x="3615150" y="4433779"/>
            <a:ext cx="2540000" cy="1435100"/>
          </a:xfrm>
          <a:prstGeom prst="rect">
            <a:avLst/>
          </a:prstGeom>
        </p:spPr>
      </p:pic>
      <p:pic>
        <p:nvPicPr>
          <p:cNvPr id="8" name="Online Media 7" title="Letter D Lesson for Kids | Letter D Formation, Phonic Sound, Words that start with D">
            <a:hlinkClick r:id="" action="ppaction://media"/>
            <a:extLst>
              <a:ext uri="{FF2B5EF4-FFF2-40B4-BE49-F238E27FC236}">
                <a16:creationId xmlns:a16="http://schemas.microsoft.com/office/drawing/2014/main" id="{343028C0-77DA-8741-29C6-65BD2CC98C6A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19"/>
          <a:stretch>
            <a:fillRect/>
          </a:stretch>
        </p:blipFill>
        <p:spPr>
          <a:xfrm>
            <a:off x="9147478" y="1135258"/>
            <a:ext cx="2540000" cy="1435100"/>
          </a:xfrm>
          <a:prstGeom prst="rect">
            <a:avLst/>
          </a:prstGeom>
        </p:spPr>
      </p:pic>
      <p:pic>
        <p:nvPicPr>
          <p:cNvPr id="9" name="Online Media 8" title="Letter E Lesson for Kids | Letter E Formation, Phonic Sound, Words that start with E.">
            <a:hlinkClick r:id="" action="ppaction://media"/>
            <a:extLst>
              <a:ext uri="{FF2B5EF4-FFF2-40B4-BE49-F238E27FC236}">
                <a16:creationId xmlns:a16="http://schemas.microsoft.com/office/drawing/2014/main" id="{7E93A856-6732-5A34-92CD-128F095EBBFE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20"/>
          <a:stretch>
            <a:fillRect/>
          </a:stretch>
        </p:blipFill>
        <p:spPr>
          <a:xfrm>
            <a:off x="807232" y="2742765"/>
            <a:ext cx="2540000" cy="1435100"/>
          </a:xfrm>
          <a:prstGeom prst="rect">
            <a:avLst/>
          </a:prstGeom>
        </p:spPr>
      </p:pic>
      <p:pic>
        <p:nvPicPr>
          <p:cNvPr id="10" name="Online Media 9" title="Letter A Lesson for Kids | Letter A Formation, Phonic Sound, Words that start with A.">
            <a:hlinkClick r:id="" action="ppaction://media"/>
            <a:extLst>
              <a:ext uri="{FF2B5EF4-FFF2-40B4-BE49-F238E27FC236}">
                <a16:creationId xmlns:a16="http://schemas.microsoft.com/office/drawing/2014/main" id="{75CCE95A-C6BE-8951-681E-3F71109720B8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21"/>
          <a:stretch>
            <a:fillRect/>
          </a:stretch>
        </p:blipFill>
        <p:spPr>
          <a:xfrm>
            <a:off x="828109" y="1135258"/>
            <a:ext cx="2540000" cy="1435100"/>
          </a:xfrm>
          <a:prstGeom prst="rect">
            <a:avLst/>
          </a:prstGeom>
        </p:spPr>
      </p:pic>
      <p:pic>
        <p:nvPicPr>
          <p:cNvPr id="11" name="Online Media 10" title="Letter B Lesson for Kids | Letter B Formation, Phonic Sound, Words that start with B.">
            <a:hlinkClick r:id="" action="ppaction://media"/>
            <a:extLst>
              <a:ext uri="{FF2B5EF4-FFF2-40B4-BE49-F238E27FC236}">
                <a16:creationId xmlns:a16="http://schemas.microsoft.com/office/drawing/2014/main" id="{AB463757-CECB-C199-B6FF-2EFF690CF5AF}"/>
              </a:ext>
            </a:extLst>
          </p:cNvPr>
          <p:cNvPicPr>
            <a:picLocks noRot="1" noChangeAspect="1"/>
          </p:cNvPicPr>
          <p:nvPr>
            <a:videoFile r:link="rId10"/>
          </p:nvPr>
        </p:nvPicPr>
        <p:blipFill>
          <a:blip r:embed="rId22"/>
          <a:stretch>
            <a:fillRect/>
          </a:stretch>
        </p:blipFill>
        <p:spPr>
          <a:xfrm>
            <a:off x="3625589" y="1156135"/>
            <a:ext cx="2540000" cy="1435100"/>
          </a:xfrm>
          <a:prstGeom prst="rect">
            <a:avLst/>
          </a:prstGeom>
        </p:spPr>
      </p:pic>
      <p:pic>
        <p:nvPicPr>
          <p:cNvPr id="12" name="Online Media 11" title="Letter C Lesson for Kids | Letter C Formation, Phonic Sound, Words that start with C.">
            <a:hlinkClick r:id="" action="ppaction://media"/>
            <a:extLst>
              <a:ext uri="{FF2B5EF4-FFF2-40B4-BE49-F238E27FC236}">
                <a16:creationId xmlns:a16="http://schemas.microsoft.com/office/drawing/2014/main" id="{D90107DC-AFF9-F2A1-4073-5831327E8FAF}"/>
              </a:ext>
            </a:extLst>
          </p:cNvPr>
          <p:cNvPicPr>
            <a:picLocks noRot="1" noChangeAspect="1"/>
          </p:cNvPicPr>
          <p:nvPr>
            <a:videoFile r:link="rId11"/>
          </p:nvPr>
        </p:nvPicPr>
        <p:blipFill>
          <a:blip r:embed="rId23"/>
          <a:stretch>
            <a:fillRect/>
          </a:stretch>
        </p:blipFill>
        <p:spPr>
          <a:xfrm>
            <a:off x="6433506" y="1135258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066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Letter A  Alphabet Song for Kids  Let's Learn About The Alphabet  Phonics Song  Jack Hartmann">
            <a:hlinkClick r:id="" action="ppaction://media"/>
            <a:extLst>
              <a:ext uri="{FF2B5EF4-FFF2-40B4-BE49-F238E27FC236}">
                <a16:creationId xmlns:a16="http://schemas.microsoft.com/office/drawing/2014/main" id="{FEE2A340-5BF2-F6D1-6619-E4A687189A1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28"/>
          <a:stretch>
            <a:fillRect/>
          </a:stretch>
        </p:blipFill>
        <p:spPr>
          <a:xfrm>
            <a:off x="26414" y="285046"/>
            <a:ext cx="1745803" cy="1435100"/>
          </a:xfrm>
          <a:prstGeom prst="rect">
            <a:avLst/>
          </a:prstGeom>
        </p:spPr>
      </p:pic>
      <p:pic>
        <p:nvPicPr>
          <p:cNvPr id="3" name="Online Media 2" title="Learn The Letter B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E59C6B37-0509-F8AD-6B14-DDB75BB68E27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29"/>
          <a:stretch>
            <a:fillRect/>
          </a:stretch>
        </p:blipFill>
        <p:spPr>
          <a:xfrm>
            <a:off x="1769473" y="275196"/>
            <a:ext cx="1745803" cy="1435100"/>
          </a:xfrm>
          <a:prstGeom prst="rect">
            <a:avLst/>
          </a:prstGeom>
        </p:spPr>
      </p:pic>
      <p:pic>
        <p:nvPicPr>
          <p:cNvPr id="4" name="Online Media 3" title="Learn The Letter C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00236E96-B51C-F5E3-A89F-4C7E4C581810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30"/>
          <a:stretch>
            <a:fillRect/>
          </a:stretch>
        </p:blipFill>
        <p:spPr>
          <a:xfrm>
            <a:off x="3501505" y="286517"/>
            <a:ext cx="1745803" cy="1435100"/>
          </a:xfrm>
          <a:prstGeom prst="rect">
            <a:avLst/>
          </a:prstGeom>
        </p:spPr>
      </p:pic>
      <p:pic>
        <p:nvPicPr>
          <p:cNvPr id="6" name="Online Media 5" title="Learn The Letter D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ADB784A1-1E55-B80F-FE0A-F215893CA117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31"/>
          <a:stretch>
            <a:fillRect/>
          </a:stretch>
        </p:blipFill>
        <p:spPr>
          <a:xfrm>
            <a:off x="5245446" y="297544"/>
            <a:ext cx="1745803" cy="1435100"/>
          </a:xfrm>
          <a:prstGeom prst="rect">
            <a:avLst/>
          </a:prstGeom>
        </p:spPr>
      </p:pic>
      <p:pic>
        <p:nvPicPr>
          <p:cNvPr id="7" name="Online Media 6" title="Learn The Letter E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6A06FF29-A50C-FA43-EDEB-16B1DFC8EA31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32"/>
          <a:stretch>
            <a:fillRect/>
          </a:stretch>
        </p:blipFill>
        <p:spPr>
          <a:xfrm>
            <a:off x="6998943" y="277255"/>
            <a:ext cx="1745803" cy="1435100"/>
          </a:xfrm>
          <a:prstGeom prst="rect">
            <a:avLst/>
          </a:prstGeom>
        </p:spPr>
      </p:pic>
      <p:pic>
        <p:nvPicPr>
          <p:cNvPr id="8" name="Online Media 7" title="Learn The Letter G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2A04B1EF-8C84-23B4-76A0-90B1316A0E5E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33"/>
          <a:stretch>
            <a:fillRect/>
          </a:stretch>
        </p:blipFill>
        <p:spPr>
          <a:xfrm>
            <a:off x="10496086" y="277254"/>
            <a:ext cx="1745803" cy="1435100"/>
          </a:xfrm>
          <a:prstGeom prst="rect">
            <a:avLst/>
          </a:prstGeom>
        </p:spPr>
      </p:pic>
      <p:pic>
        <p:nvPicPr>
          <p:cNvPr id="9" name="Online Media 8" title="Learn The Letter F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525BE8F9-06AE-168E-8F7F-9CFB4E6AAA6F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34"/>
          <a:stretch>
            <a:fillRect/>
          </a:stretch>
        </p:blipFill>
        <p:spPr>
          <a:xfrm>
            <a:off x="8740371" y="282462"/>
            <a:ext cx="1745803" cy="1435100"/>
          </a:xfrm>
          <a:prstGeom prst="rect">
            <a:avLst/>
          </a:prstGeom>
        </p:spPr>
      </p:pic>
      <p:pic>
        <p:nvPicPr>
          <p:cNvPr id="10" name="Online Media 9" title="Learn The Letter H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1AE32D41-393E-4981-7B28-F658188BC8A4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35"/>
          <a:stretch>
            <a:fillRect/>
          </a:stretch>
        </p:blipFill>
        <p:spPr>
          <a:xfrm>
            <a:off x="26561" y="1822131"/>
            <a:ext cx="1745803" cy="1435100"/>
          </a:xfrm>
          <a:prstGeom prst="rect">
            <a:avLst/>
          </a:prstGeom>
        </p:spPr>
      </p:pic>
      <p:pic>
        <p:nvPicPr>
          <p:cNvPr id="11" name="Online Media 10" title="Learn The Letter I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705D0D82-21F0-ADE7-412F-828370985DF1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36"/>
          <a:stretch>
            <a:fillRect/>
          </a:stretch>
        </p:blipFill>
        <p:spPr>
          <a:xfrm>
            <a:off x="1821812" y="1811987"/>
            <a:ext cx="1745803" cy="1435100"/>
          </a:xfrm>
          <a:prstGeom prst="rect">
            <a:avLst/>
          </a:prstGeom>
        </p:spPr>
      </p:pic>
      <p:pic>
        <p:nvPicPr>
          <p:cNvPr id="12" name="Online Media 11" title="Learn The Letter J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924507DE-20A7-DF55-824E-E1AA7E16A0BF}"/>
              </a:ext>
            </a:extLst>
          </p:cNvPr>
          <p:cNvPicPr>
            <a:picLocks noRot="1" noChangeAspect="1"/>
          </p:cNvPicPr>
          <p:nvPr>
            <a:videoFile r:link="rId10"/>
          </p:nvPr>
        </p:nvPicPr>
        <p:blipFill>
          <a:blip r:embed="rId37"/>
          <a:stretch>
            <a:fillRect/>
          </a:stretch>
        </p:blipFill>
        <p:spPr>
          <a:xfrm>
            <a:off x="3649553" y="1812576"/>
            <a:ext cx="1745803" cy="1435100"/>
          </a:xfrm>
          <a:prstGeom prst="rect">
            <a:avLst/>
          </a:prstGeom>
        </p:spPr>
      </p:pic>
      <p:pic>
        <p:nvPicPr>
          <p:cNvPr id="13" name="Online Media 12" title="Learn The Letter K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98D525BF-1CC4-1AA9-24F4-434895781CA3}"/>
              </a:ext>
            </a:extLst>
          </p:cNvPr>
          <p:cNvPicPr>
            <a:picLocks noRot="1" noChangeAspect="1"/>
          </p:cNvPicPr>
          <p:nvPr>
            <a:videoFile r:link="rId11"/>
          </p:nvPr>
        </p:nvPicPr>
        <p:blipFill>
          <a:blip r:embed="rId38"/>
          <a:stretch>
            <a:fillRect/>
          </a:stretch>
        </p:blipFill>
        <p:spPr>
          <a:xfrm>
            <a:off x="5340420" y="1781261"/>
            <a:ext cx="1745803" cy="1435100"/>
          </a:xfrm>
          <a:prstGeom prst="rect">
            <a:avLst/>
          </a:prstGeom>
        </p:spPr>
      </p:pic>
      <p:pic>
        <p:nvPicPr>
          <p:cNvPr id="14" name="Online Media 13" title="Learn The Letter L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2DCB3A22-E04E-60BA-BB5E-E30267B94F55}"/>
              </a:ext>
            </a:extLst>
          </p:cNvPr>
          <p:cNvPicPr>
            <a:picLocks noRot="1" noChangeAspect="1"/>
          </p:cNvPicPr>
          <p:nvPr>
            <a:videoFile r:link="rId12"/>
          </p:nvPr>
        </p:nvPicPr>
        <p:blipFill>
          <a:blip r:embed="rId39"/>
          <a:stretch>
            <a:fillRect/>
          </a:stretch>
        </p:blipFill>
        <p:spPr>
          <a:xfrm>
            <a:off x="7019672" y="1740096"/>
            <a:ext cx="1745803" cy="1435100"/>
          </a:xfrm>
          <a:prstGeom prst="rect">
            <a:avLst/>
          </a:prstGeom>
        </p:spPr>
      </p:pic>
      <p:pic>
        <p:nvPicPr>
          <p:cNvPr id="15" name="Online Media 14" title="Learn The Letter M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A7A210E0-4118-8B1B-9501-EFDA283946A6}"/>
              </a:ext>
            </a:extLst>
          </p:cNvPr>
          <p:cNvPicPr>
            <a:picLocks noRot="1" noChangeAspect="1"/>
          </p:cNvPicPr>
          <p:nvPr>
            <a:videoFile r:link="rId13"/>
          </p:nvPr>
        </p:nvPicPr>
        <p:blipFill>
          <a:blip r:embed="rId40"/>
          <a:stretch>
            <a:fillRect/>
          </a:stretch>
        </p:blipFill>
        <p:spPr>
          <a:xfrm>
            <a:off x="8777286" y="1778761"/>
            <a:ext cx="1745803" cy="1435100"/>
          </a:xfrm>
          <a:prstGeom prst="rect">
            <a:avLst/>
          </a:prstGeom>
        </p:spPr>
      </p:pic>
      <p:pic>
        <p:nvPicPr>
          <p:cNvPr id="16" name="Online Media 15" title="Learn The Letter N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D6F8EE5B-8961-5414-5ED8-8CA6FBF90A4E}"/>
              </a:ext>
            </a:extLst>
          </p:cNvPr>
          <p:cNvPicPr>
            <a:picLocks noRot="1" noChangeAspect="1"/>
          </p:cNvPicPr>
          <p:nvPr>
            <a:videoFile r:link="rId14"/>
          </p:nvPr>
        </p:nvPicPr>
        <p:blipFill>
          <a:blip r:embed="rId41"/>
          <a:stretch>
            <a:fillRect/>
          </a:stretch>
        </p:blipFill>
        <p:spPr>
          <a:xfrm>
            <a:off x="10533428" y="1738183"/>
            <a:ext cx="1736247" cy="1435100"/>
          </a:xfrm>
          <a:prstGeom prst="rect">
            <a:avLst/>
          </a:prstGeom>
        </p:spPr>
      </p:pic>
      <p:pic>
        <p:nvPicPr>
          <p:cNvPr id="17" name="Online Media 16" title="Learn The Letter O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CD43EEC0-FFB6-B228-7FC0-DBC35ED1F95F}"/>
              </a:ext>
            </a:extLst>
          </p:cNvPr>
          <p:cNvPicPr>
            <a:picLocks noRot="1" noChangeAspect="1"/>
          </p:cNvPicPr>
          <p:nvPr>
            <a:videoFile r:link="rId15"/>
          </p:nvPr>
        </p:nvPicPr>
        <p:blipFill>
          <a:blip r:embed="rId42"/>
          <a:stretch>
            <a:fillRect/>
          </a:stretch>
        </p:blipFill>
        <p:spPr>
          <a:xfrm>
            <a:off x="433069" y="3343044"/>
            <a:ext cx="1725809" cy="1435100"/>
          </a:xfrm>
          <a:prstGeom prst="rect">
            <a:avLst/>
          </a:prstGeom>
        </p:spPr>
      </p:pic>
      <p:pic>
        <p:nvPicPr>
          <p:cNvPr id="18" name="Online Media 17" title="Learn The Letter P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F3F96D35-8F0A-A621-9403-2AF65F32EAFE}"/>
              </a:ext>
            </a:extLst>
          </p:cNvPr>
          <p:cNvPicPr>
            <a:picLocks noRot="1" noChangeAspect="1"/>
          </p:cNvPicPr>
          <p:nvPr>
            <a:videoFile r:link="rId16"/>
          </p:nvPr>
        </p:nvPicPr>
        <p:blipFill>
          <a:blip r:embed="rId43"/>
          <a:stretch>
            <a:fillRect/>
          </a:stretch>
        </p:blipFill>
        <p:spPr>
          <a:xfrm>
            <a:off x="2324617" y="3393766"/>
            <a:ext cx="1736247" cy="1435100"/>
          </a:xfrm>
          <a:prstGeom prst="rect">
            <a:avLst/>
          </a:prstGeom>
        </p:spPr>
      </p:pic>
      <p:pic>
        <p:nvPicPr>
          <p:cNvPr id="19" name="Online Media 18" title="Learn The Letter Q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30547803-4E62-E2FE-BCE1-0DC20D4489F0}"/>
              </a:ext>
            </a:extLst>
          </p:cNvPr>
          <p:cNvPicPr>
            <a:picLocks noRot="1" noChangeAspect="1"/>
          </p:cNvPicPr>
          <p:nvPr>
            <a:videoFile r:link="rId17"/>
          </p:nvPr>
        </p:nvPicPr>
        <p:blipFill>
          <a:blip r:embed="rId44"/>
          <a:stretch>
            <a:fillRect/>
          </a:stretch>
        </p:blipFill>
        <p:spPr>
          <a:xfrm>
            <a:off x="4231014" y="3421258"/>
            <a:ext cx="1725809" cy="1435100"/>
          </a:xfrm>
          <a:prstGeom prst="rect">
            <a:avLst/>
          </a:prstGeom>
        </p:spPr>
      </p:pic>
      <p:pic>
        <p:nvPicPr>
          <p:cNvPr id="20" name="Online Media 19" title="Learn The Letter R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EE79C74D-8067-5B07-F90B-24840B785E7E}"/>
              </a:ext>
            </a:extLst>
          </p:cNvPr>
          <p:cNvPicPr>
            <a:picLocks noRot="1" noChangeAspect="1"/>
          </p:cNvPicPr>
          <p:nvPr>
            <a:videoFile r:link="rId18"/>
          </p:nvPr>
        </p:nvPicPr>
        <p:blipFill>
          <a:blip r:embed="rId45"/>
          <a:stretch>
            <a:fillRect/>
          </a:stretch>
        </p:blipFill>
        <p:spPr>
          <a:xfrm>
            <a:off x="6089041" y="3431697"/>
            <a:ext cx="1725809" cy="1435100"/>
          </a:xfrm>
          <a:prstGeom prst="rect">
            <a:avLst/>
          </a:prstGeom>
        </p:spPr>
      </p:pic>
      <p:pic>
        <p:nvPicPr>
          <p:cNvPr id="21" name="Online Media 20" title="Learn The Letter S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51087ED3-BEC6-E0E8-5BDB-72669E7BDF54}"/>
              </a:ext>
            </a:extLst>
          </p:cNvPr>
          <p:cNvPicPr>
            <a:picLocks noRot="1" noChangeAspect="1"/>
          </p:cNvPicPr>
          <p:nvPr>
            <a:videoFile r:link="rId19"/>
          </p:nvPr>
        </p:nvPicPr>
        <p:blipFill>
          <a:blip r:embed="rId46"/>
          <a:stretch>
            <a:fillRect/>
          </a:stretch>
        </p:blipFill>
        <p:spPr>
          <a:xfrm>
            <a:off x="7978384" y="3431696"/>
            <a:ext cx="1725809" cy="1435100"/>
          </a:xfrm>
          <a:prstGeom prst="rect">
            <a:avLst/>
          </a:prstGeom>
        </p:spPr>
      </p:pic>
      <p:pic>
        <p:nvPicPr>
          <p:cNvPr id="22" name="Online Media 21" title="Learn The Letter T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F4DDD2D8-8D4A-1D70-6C07-B916F246E434}"/>
              </a:ext>
            </a:extLst>
          </p:cNvPr>
          <p:cNvPicPr>
            <a:picLocks noRot="1" noChangeAspect="1"/>
          </p:cNvPicPr>
          <p:nvPr>
            <a:videoFile r:link="rId20"/>
          </p:nvPr>
        </p:nvPicPr>
        <p:blipFill>
          <a:blip r:embed="rId47"/>
          <a:stretch>
            <a:fillRect/>
          </a:stretch>
        </p:blipFill>
        <p:spPr>
          <a:xfrm>
            <a:off x="9899041" y="3473450"/>
            <a:ext cx="1725809" cy="1435100"/>
          </a:xfrm>
          <a:prstGeom prst="rect">
            <a:avLst/>
          </a:prstGeom>
        </p:spPr>
      </p:pic>
      <p:pic>
        <p:nvPicPr>
          <p:cNvPr id="23" name="Online Media 22" title="Learn The Letter U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3B8732A8-4320-3BFD-1B24-94DC76059D1B}"/>
              </a:ext>
            </a:extLst>
          </p:cNvPr>
          <p:cNvPicPr>
            <a:picLocks noRot="1" noChangeAspect="1"/>
          </p:cNvPicPr>
          <p:nvPr>
            <a:videoFile r:link="rId21"/>
          </p:nvPr>
        </p:nvPicPr>
        <p:blipFill>
          <a:blip r:embed="rId48"/>
          <a:stretch>
            <a:fillRect/>
          </a:stretch>
        </p:blipFill>
        <p:spPr>
          <a:xfrm>
            <a:off x="452329" y="5039204"/>
            <a:ext cx="1725809" cy="1435100"/>
          </a:xfrm>
          <a:prstGeom prst="rect">
            <a:avLst/>
          </a:prstGeom>
        </p:spPr>
      </p:pic>
      <p:pic>
        <p:nvPicPr>
          <p:cNvPr id="24" name="Online Media 23" title="Learn The Letter V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6FBE60C3-387B-A494-7B45-4C80060C4CCF}"/>
              </a:ext>
            </a:extLst>
          </p:cNvPr>
          <p:cNvPicPr>
            <a:picLocks noRot="1" noChangeAspect="1"/>
          </p:cNvPicPr>
          <p:nvPr>
            <a:videoFile r:link="rId22"/>
          </p:nvPr>
        </p:nvPicPr>
        <p:blipFill>
          <a:blip r:embed="rId49"/>
          <a:stretch>
            <a:fillRect/>
          </a:stretch>
        </p:blipFill>
        <p:spPr>
          <a:xfrm>
            <a:off x="2372986" y="5049641"/>
            <a:ext cx="1725809" cy="1435100"/>
          </a:xfrm>
          <a:prstGeom prst="rect">
            <a:avLst/>
          </a:prstGeom>
        </p:spPr>
      </p:pic>
      <p:pic>
        <p:nvPicPr>
          <p:cNvPr id="25" name="Online Media 24" title="Learn The Letter W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DF3CAAD4-B07B-1FBB-417D-C8D38441D93B}"/>
              </a:ext>
            </a:extLst>
          </p:cNvPr>
          <p:cNvPicPr>
            <a:picLocks noRot="1" noChangeAspect="1"/>
          </p:cNvPicPr>
          <p:nvPr>
            <a:videoFile r:link="rId23"/>
          </p:nvPr>
        </p:nvPicPr>
        <p:blipFill>
          <a:blip r:embed="rId50"/>
          <a:stretch>
            <a:fillRect/>
          </a:stretch>
        </p:blipFill>
        <p:spPr>
          <a:xfrm>
            <a:off x="4251890" y="5060080"/>
            <a:ext cx="1725809" cy="1435100"/>
          </a:xfrm>
          <a:prstGeom prst="rect">
            <a:avLst/>
          </a:prstGeom>
        </p:spPr>
      </p:pic>
      <p:pic>
        <p:nvPicPr>
          <p:cNvPr id="26" name="Online Media 25" title="Learn The Letter X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617701E7-EA6C-6C7B-38E3-81C619E44F80}"/>
              </a:ext>
            </a:extLst>
          </p:cNvPr>
          <p:cNvPicPr>
            <a:picLocks noRot="1" noChangeAspect="1"/>
          </p:cNvPicPr>
          <p:nvPr>
            <a:videoFile r:link="rId24"/>
          </p:nvPr>
        </p:nvPicPr>
        <p:blipFill>
          <a:blip r:embed="rId51"/>
          <a:stretch>
            <a:fillRect/>
          </a:stretch>
        </p:blipFill>
        <p:spPr>
          <a:xfrm>
            <a:off x="6109918" y="5080957"/>
            <a:ext cx="1725809" cy="1435100"/>
          </a:xfrm>
          <a:prstGeom prst="rect">
            <a:avLst/>
          </a:prstGeom>
        </p:spPr>
      </p:pic>
      <p:pic>
        <p:nvPicPr>
          <p:cNvPr id="27" name="Online Media 3" title="Learn The Letter Y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574F2670-C741-1693-CFBC-74FEBCFD69FD}"/>
              </a:ext>
            </a:extLst>
          </p:cNvPr>
          <p:cNvPicPr>
            <a:picLocks noRot="1" noChangeAspect="1"/>
          </p:cNvPicPr>
          <p:nvPr>
            <a:videoFile r:link="rId25"/>
          </p:nvPr>
        </p:nvPicPr>
        <p:blipFill>
          <a:blip r:embed="rId52"/>
          <a:stretch>
            <a:fillRect/>
          </a:stretch>
        </p:blipFill>
        <p:spPr>
          <a:xfrm>
            <a:off x="7992070" y="5056296"/>
            <a:ext cx="1732187" cy="1421791"/>
          </a:xfrm>
          <a:prstGeom prst="rect">
            <a:avLst/>
          </a:prstGeom>
        </p:spPr>
      </p:pic>
      <p:pic>
        <p:nvPicPr>
          <p:cNvPr id="29" name="Online Media 3" title="Learn The Letter Z | Let's Learn About The Alphabet | Phonics Song for Kids | Jack Hartmann">
            <a:hlinkClick r:id="" action="ppaction://media"/>
            <a:extLst>
              <a:ext uri="{FF2B5EF4-FFF2-40B4-BE49-F238E27FC236}">
                <a16:creationId xmlns:a16="http://schemas.microsoft.com/office/drawing/2014/main" id="{EC7D611D-1B5A-BDE0-176E-BC841047DE4C}"/>
              </a:ext>
            </a:extLst>
          </p:cNvPr>
          <p:cNvPicPr>
            <a:picLocks noRot="1" noChangeAspect="1"/>
          </p:cNvPicPr>
          <p:nvPr>
            <a:videoFile r:link="rId26"/>
          </p:nvPr>
        </p:nvPicPr>
        <p:blipFill>
          <a:blip r:embed="rId53"/>
          <a:stretch>
            <a:fillRect/>
          </a:stretch>
        </p:blipFill>
        <p:spPr>
          <a:xfrm>
            <a:off x="9870974" y="5024981"/>
            <a:ext cx="1732187" cy="142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9517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Alphabet Adventure on &quot;A&quot; Island | Captain Seasalt And The ABC Pirates | Educational Cartoon">
            <a:hlinkClick r:id="" action="ppaction://media"/>
            <a:extLst>
              <a:ext uri="{FF2B5EF4-FFF2-40B4-BE49-F238E27FC236}">
                <a16:creationId xmlns:a16="http://schemas.microsoft.com/office/drawing/2014/main" id="{E0A97E24-1F21-7EED-2CFA-36DFB59742B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28"/>
          <a:stretch>
            <a:fillRect/>
          </a:stretch>
        </p:blipFill>
        <p:spPr>
          <a:xfrm>
            <a:off x="35728" y="232458"/>
            <a:ext cx="1994283" cy="1116958"/>
          </a:xfrm>
          <a:prstGeom prst="rect">
            <a:avLst/>
          </a:prstGeom>
        </p:spPr>
      </p:pic>
      <p:pic>
        <p:nvPicPr>
          <p:cNvPr id="5" name="Online Media 4" title="Buried Treasure on &quot;B&quot; Island | Captain Seasalt And The ABC Pirates | Cartoons For Kids">
            <a:hlinkClick r:id="" action="ppaction://media"/>
            <a:extLst>
              <a:ext uri="{FF2B5EF4-FFF2-40B4-BE49-F238E27FC236}">
                <a16:creationId xmlns:a16="http://schemas.microsoft.com/office/drawing/2014/main" id="{0310A3DD-93A3-0612-24A1-6F5A2934A596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29"/>
          <a:stretch>
            <a:fillRect/>
          </a:stretch>
        </p:blipFill>
        <p:spPr>
          <a:xfrm>
            <a:off x="2013070" y="232457"/>
            <a:ext cx="2090739" cy="1116958"/>
          </a:xfrm>
          <a:prstGeom prst="rect">
            <a:avLst/>
          </a:prstGeom>
        </p:spPr>
      </p:pic>
      <p:pic>
        <p:nvPicPr>
          <p:cNvPr id="6" name="Online Media 5" title="Crazy-Cool Adventure on &quot;C&quot; Island | Captain Seasalt And The ABC Pirates | Educational Cartoon">
            <a:hlinkClick r:id="" action="ppaction://media"/>
            <a:extLst>
              <a:ext uri="{FF2B5EF4-FFF2-40B4-BE49-F238E27FC236}">
                <a16:creationId xmlns:a16="http://schemas.microsoft.com/office/drawing/2014/main" id="{3085A3E8-1F4F-8916-B6D4-F64522D6A9A5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30"/>
          <a:stretch>
            <a:fillRect/>
          </a:stretch>
        </p:blipFill>
        <p:spPr>
          <a:xfrm>
            <a:off x="4096513" y="232458"/>
            <a:ext cx="1955701" cy="1116958"/>
          </a:xfrm>
          <a:prstGeom prst="rect">
            <a:avLst/>
          </a:prstGeom>
        </p:spPr>
      </p:pic>
      <p:pic>
        <p:nvPicPr>
          <p:cNvPr id="7" name="Online Media 6" title="A Daring Adventure on &quot;D&quot; Island | Captain Seasalt And The ABC Pirates | Educational Cartoon">
            <a:hlinkClick r:id="" action="ppaction://media"/>
            <a:extLst>
              <a:ext uri="{FF2B5EF4-FFF2-40B4-BE49-F238E27FC236}">
                <a16:creationId xmlns:a16="http://schemas.microsoft.com/office/drawing/2014/main" id="{CB1AE6F7-6983-9C97-D6BF-6E7262230F84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31"/>
          <a:stretch>
            <a:fillRect/>
          </a:stretch>
        </p:blipFill>
        <p:spPr>
          <a:xfrm>
            <a:off x="6044918" y="232458"/>
            <a:ext cx="1946054" cy="1116957"/>
          </a:xfrm>
          <a:prstGeom prst="rect">
            <a:avLst/>
          </a:prstGeom>
        </p:spPr>
      </p:pic>
      <p:pic>
        <p:nvPicPr>
          <p:cNvPr id="8" name="Online Media 7" title="An Exhilarating Expedition on &quot;E&quot; Island | Captain Seasalt And The ABC Pirates | Cartoons For Kids">
            <a:hlinkClick r:id="" action="ppaction://media"/>
            <a:extLst>
              <a:ext uri="{FF2B5EF4-FFF2-40B4-BE49-F238E27FC236}">
                <a16:creationId xmlns:a16="http://schemas.microsoft.com/office/drawing/2014/main" id="{74E664A7-2745-6E51-CDD0-C480178E3D30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32"/>
          <a:stretch>
            <a:fillRect/>
          </a:stretch>
        </p:blipFill>
        <p:spPr>
          <a:xfrm>
            <a:off x="7983677" y="232457"/>
            <a:ext cx="2081094" cy="1116958"/>
          </a:xfrm>
          <a:prstGeom prst="rect">
            <a:avLst/>
          </a:prstGeom>
        </p:spPr>
      </p:pic>
      <p:pic>
        <p:nvPicPr>
          <p:cNvPr id="9" name="Online Media 8" title="A Fantastic Adventure on &quot;F&quot; Island |  Captain Seasalt And The ABC Pirates | Educational Cartoon">
            <a:hlinkClick r:id="" action="ppaction://media"/>
            <a:extLst>
              <a:ext uri="{FF2B5EF4-FFF2-40B4-BE49-F238E27FC236}">
                <a16:creationId xmlns:a16="http://schemas.microsoft.com/office/drawing/2014/main" id="{7C50A212-C8C8-51B1-7E6B-69261E965238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33"/>
          <a:stretch>
            <a:fillRect/>
          </a:stretch>
        </p:blipFill>
        <p:spPr>
          <a:xfrm>
            <a:off x="10057474" y="232458"/>
            <a:ext cx="2071447" cy="1116957"/>
          </a:xfrm>
          <a:prstGeom prst="rect">
            <a:avLst/>
          </a:prstGeom>
        </p:spPr>
      </p:pic>
      <p:pic>
        <p:nvPicPr>
          <p:cNvPr id="10" name="Online Media 9" title="A Grand Adventure on &quot;G&quot; Island | Learn The Alphabet with the ABC Pirates">
            <a:hlinkClick r:id="" action="ppaction://media"/>
            <a:extLst>
              <a:ext uri="{FF2B5EF4-FFF2-40B4-BE49-F238E27FC236}">
                <a16:creationId xmlns:a16="http://schemas.microsoft.com/office/drawing/2014/main" id="{12862684-3669-3994-C89D-54D791AB5FF3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34"/>
          <a:stretch>
            <a:fillRect/>
          </a:stretch>
        </p:blipFill>
        <p:spPr>
          <a:xfrm>
            <a:off x="74312" y="1524964"/>
            <a:ext cx="1984637" cy="1116957"/>
          </a:xfrm>
          <a:prstGeom prst="rect">
            <a:avLst/>
          </a:prstGeom>
        </p:spPr>
      </p:pic>
      <p:pic>
        <p:nvPicPr>
          <p:cNvPr id="11" name="Online Media 10" title="A Hidden Treasure Hunt on &quot;H&quot; Island |  Alphabet Cartoon For Kids">
            <a:hlinkClick r:id="" action="ppaction://media"/>
            <a:extLst>
              <a:ext uri="{FF2B5EF4-FFF2-40B4-BE49-F238E27FC236}">
                <a16:creationId xmlns:a16="http://schemas.microsoft.com/office/drawing/2014/main" id="{2DB785F8-6E8A-D553-1F53-FF33D535E9F4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35"/>
          <a:stretch>
            <a:fillRect/>
          </a:stretch>
        </p:blipFill>
        <p:spPr>
          <a:xfrm>
            <a:off x="2051653" y="1524963"/>
            <a:ext cx="2090739" cy="1116958"/>
          </a:xfrm>
          <a:prstGeom prst="rect">
            <a:avLst/>
          </a:prstGeom>
        </p:spPr>
      </p:pic>
      <p:pic>
        <p:nvPicPr>
          <p:cNvPr id="12" name="Online Media 11" title="Alphabet Cartoon: An Incredible Adventure on &quot;I&quot; Island">
            <a:hlinkClick r:id="" action="ppaction://media"/>
            <a:extLst>
              <a:ext uri="{FF2B5EF4-FFF2-40B4-BE49-F238E27FC236}">
                <a16:creationId xmlns:a16="http://schemas.microsoft.com/office/drawing/2014/main" id="{5228FDCA-BEAC-B4FE-D2ED-2C2299931EF7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36"/>
          <a:stretch>
            <a:fillRect/>
          </a:stretch>
        </p:blipFill>
        <p:spPr>
          <a:xfrm>
            <a:off x="4135096" y="1524963"/>
            <a:ext cx="1946056" cy="1116958"/>
          </a:xfrm>
          <a:prstGeom prst="rect">
            <a:avLst/>
          </a:prstGeom>
        </p:spPr>
      </p:pic>
      <p:pic>
        <p:nvPicPr>
          <p:cNvPr id="13" name="Online Media 12" title="Alphabet Cartoon -  A Joyful Journey on &quot;J&quot; Island with the ABC Pirates">
            <a:hlinkClick r:id="" action="ppaction://media"/>
            <a:extLst>
              <a:ext uri="{FF2B5EF4-FFF2-40B4-BE49-F238E27FC236}">
                <a16:creationId xmlns:a16="http://schemas.microsoft.com/office/drawing/2014/main" id="{844CD57A-573E-F783-69C6-0A32AC2D10C4}"/>
              </a:ext>
            </a:extLst>
          </p:cNvPr>
          <p:cNvPicPr>
            <a:picLocks noRot="1" noChangeAspect="1"/>
          </p:cNvPicPr>
          <p:nvPr>
            <a:videoFile r:link="rId10"/>
          </p:nvPr>
        </p:nvPicPr>
        <p:blipFill>
          <a:blip r:embed="rId37"/>
          <a:stretch>
            <a:fillRect/>
          </a:stretch>
        </p:blipFill>
        <p:spPr>
          <a:xfrm>
            <a:off x="6073855" y="1524962"/>
            <a:ext cx="1946056" cy="1116959"/>
          </a:xfrm>
          <a:prstGeom prst="rect">
            <a:avLst/>
          </a:prstGeom>
        </p:spPr>
      </p:pic>
      <p:pic>
        <p:nvPicPr>
          <p:cNvPr id="14" name="Online Media 13" title="Alphabet Cartoon - The ABC Pirates have a Kickin' Adventure on &quot;K&quot; Island">
            <a:hlinkClick r:id="" action="ppaction://media"/>
            <a:extLst>
              <a:ext uri="{FF2B5EF4-FFF2-40B4-BE49-F238E27FC236}">
                <a16:creationId xmlns:a16="http://schemas.microsoft.com/office/drawing/2014/main" id="{0EE85314-5968-40E7-BA96-563362AAD1D5}"/>
              </a:ext>
            </a:extLst>
          </p:cNvPr>
          <p:cNvPicPr>
            <a:picLocks noRot="1" noChangeAspect="1"/>
          </p:cNvPicPr>
          <p:nvPr>
            <a:videoFile r:link="rId11"/>
          </p:nvPr>
        </p:nvPicPr>
        <p:blipFill>
          <a:blip r:embed="rId38"/>
          <a:stretch>
            <a:fillRect/>
          </a:stretch>
        </p:blipFill>
        <p:spPr>
          <a:xfrm>
            <a:off x="8012614" y="1524963"/>
            <a:ext cx="2081094" cy="1116958"/>
          </a:xfrm>
          <a:prstGeom prst="rect">
            <a:avLst/>
          </a:prstGeom>
        </p:spPr>
      </p:pic>
      <p:pic>
        <p:nvPicPr>
          <p:cNvPr id="15" name="Online Media 14" title="Alphabet Cartoon - A Looney Adventure on &quot;L&quot; Island with the ABC Pirates">
            <a:hlinkClick r:id="" action="ppaction://media"/>
            <a:extLst>
              <a:ext uri="{FF2B5EF4-FFF2-40B4-BE49-F238E27FC236}">
                <a16:creationId xmlns:a16="http://schemas.microsoft.com/office/drawing/2014/main" id="{5EF40A42-AF5C-12DA-3938-F44C4B54B759}"/>
              </a:ext>
            </a:extLst>
          </p:cNvPr>
          <p:cNvPicPr>
            <a:picLocks noRot="1" noChangeAspect="1"/>
          </p:cNvPicPr>
          <p:nvPr>
            <a:videoFile r:link="rId12"/>
          </p:nvPr>
        </p:nvPicPr>
        <p:blipFill>
          <a:blip r:embed="rId39"/>
          <a:stretch>
            <a:fillRect/>
          </a:stretch>
        </p:blipFill>
        <p:spPr>
          <a:xfrm>
            <a:off x="10134640" y="1524964"/>
            <a:ext cx="2061802" cy="1116957"/>
          </a:xfrm>
          <a:prstGeom prst="rect">
            <a:avLst/>
          </a:prstGeom>
        </p:spPr>
      </p:pic>
      <p:pic>
        <p:nvPicPr>
          <p:cNvPr id="16" name="Online Media 15" title="Alphabet Cartoon - The ABC Pirates have a Magical Adventure on &quot;M&quot; Island">
            <a:hlinkClick r:id="" action="ppaction://media"/>
            <a:extLst>
              <a:ext uri="{FF2B5EF4-FFF2-40B4-BE49-F238E27FC236}">
                <a16:creationId xmlns:a16="http://schemas.microsoft.com/office/drawing/2014/main" id="{341139C3-8F58-987E-BD8E-20174B1D7AE3}"/>
              </a:ext>
            </a:extLst>
          </p:cNvPr>
          <p:cNvPicPr>
            <a:picLocks noRot="1" noChangeAspect="1"/>
          </p:cNvPicPr>
          <p:nvPr>
            <a:videoFile r:link="rId13"/>
          </p:nvPr>
        </p:nvPicPr>
        <p:blipFill>
          <a:blip r:embed="rId40"/>
          <a:stretch>
            <a:fillRect/>
          </a:stretch>
        </p:blipFill>
        <p:spPr>
          <a:xfrm>
            <a:off x="942415" y="2865698"/>
            <a:ext cx="1994282" cy="1116957"/>
          </a:xfrm>
          <a:prstGeom prst="rect">
            <a:avLst/>
          </a:prstGeom>
        </p:spPr>
      </p:pic>
      <p:pic>
        <p:nvPicPr>
          <p:cNvPr id="17" name="Online Media 16" title="Alphabet Cartoon For Kids - A New Adventure on &quot;N&quot; Island with the ABC Pirates">
            <a:hlinkClick r:id="" action="ppaction://media"/>
            <a:extLst>
              <a:ext uri="{FF2B5EF4-FFF2-40B4-BE49-F238E27FC236}">
                <a16:creationId xmlns:a16="http://schemas.microsoft.com/office/drawing/2014/main" id="{9BDA22EC-16C6-930F-DC08-4BE0AA7FB750}"/>
              </a:ext>
            </a:extLst>
          </p:cNvPr>
          <p:cNvPicPr>
            <a:picLocks noRot="1" noChangeAspect="1"/>
          </p:cNvPicPr>
          <p:nvPr>
            <a:videoFile r:link="rId14"/>
          </p:nvPr>
        </p:nvPicPr>
        <p:blipFill>
          <a:blip r:embed="rId41"/>
          <a:stretch>
            <a:fillRect/>
          </a:stretch>
        </p:blipFill>
        <p:spPr>
          <a:xfrm>
            <a:off x="2929400" y="2865698"/>
            <a:ext cx="2100383" cy="1116957"/>
          </a:xfrm>
          <a:prstGeom prst="rect">
            <a:avLst/>
          </a:prstGeom>
        </p:spPr>
      </p:pic>
      <p:pic>
        <p:nvPicPr>
          <p:cNvPr id="18" name="Online Media 17" title="What will the ABC Pirates discover on &quot;O&quot; island?">
            <a:hlinkClick r:id="" action="ppaction://media"/>
            <a:extLst>
              <a:ext uri="{FF2B5EF4-FFF2-40B4-BE49-F238E27FC236}">
                <a16:creationId xmlns:a16="http://schemas.microsoft.com/office/drawing/2014/main" id="{E470415A-791F-67BC-5358-7F56585C14D3}"/>
              </a:ext>
            </a:extLst>
          </p:cNvPr>
          <p:cNvPicPr>
            <a:picLocks noRot="1" noChangeAspect="1"/>
          </p:cNvPicPr>
          <p:nvPr>
            <a:videoFile r:link="rId15"/>
          </p:nvPr>
        </p:nvPicPr>
        <p:blipFill>
          <a:blip r:embed="rId42"/>
          <a:stretch>
            <a:fillRect/>
          </a:stretch>
        </p:blipFill>
        <p:spPr>
          <a:xfrm>
            <a:off x="5012844" y="2865697"/>
            <a:ext cx="1946055" cy="1116958"/>
          </a:xfrm>
          <a:prstGeom prst="rect">
            <a:avLst/>
          </a:prstGeom>
        </p:spPr>
      </p:pic>
      <p:pic>
        <p:nvPicPr>
          <p:cNvPr id="19" name="Online Media 18" title="Captain Seasalt and the ABC Pirates discover a delicious Prize on &quot;P&quot; Island | Cartoon For Kids">
            <a:hlinkClick r:id="" action="ppaction://media"/>
            <a:extLst>
              <a:ext uri="{FF2B5EF4-FFF2-40B4-BE49-F238E27FC236}">
                <a16:creationId xmlns:a16="http://schemas.microsoft.com/office/drawing/2014/main" id="{EC4E421A-9112-1F1D-758F-A37AEA4561C4}"/>
              </a:ext>
            </a:extLst>
          </p:cNvPr>
          <p:cNvPicPr>
            <a:picLocks noRot="1" noChangeAspect="1"/>
          </p:cNvPicPr>
          <p:nvPr>
            <a:videoFile r:link="rId16"/>
          </p:nvPr>
        </p:nvPicPr>
        <p:blipFill>
          <a:blip r:embed="rId43"/>
          <a:stretch>
            <a:fillRect/>
          </a:stretch>
        </p:blipFill>
        <p:spPr>
          <a:xfrm>
            <a:off x="6951601" y="2865697"/>
            <a:ext cx="1946056" cy="1116958"/>
          </a:xfrm>
          <a:prstGeom prst="rect">
            <a:avLst/>
          </a:prstGeom>
        </p:spPr>
      </p:pic>
      <p:pic>
        <p:nvPicPr>
          <p:cNvPr id="20" name="Online Media 19" title="A Quirky Quest on &quot;Q&quot; Island | Captain Seasalt And The ABC Pirates">
            <a:hlinkClick r:id="" action="ppaction://media"/>
            <a:extLst>
              <a:ext uri="{FF2B5EF4-FFF2-40B4-BE49-F238E27FC236}">
                <a16:creationId xmlns:a16="http://schemas.microsoft.com/office/drawing/2014/main" id="{B67BE367-8FB1-E636-2CBD-C07DBB57B1B9}"/>
              </a:ext>
            </a:extLst>
          </p:cNvPr>
          <p:cNvPicPr>
            <a:picLocks noRot="1" noChangeAspect="1"/>
          </p:cNvPicPr>
          <p:nvPr>
            <a:videoFile r:link="rId17"/>
          </p:nvPr>
        </p:nvPicPr>
        <p:blipFill>
          <a:blip r:embed="rId44"/>
          <a:stretch>
            <a:fillRect/>
          </a:stretch>
        </p:blipFill>
        <p:spPr>
          <a:xfrm>
            <a:off x="8890363" y="2865697"/>
            <a:ext cx="2081093" cy="1116958"/>
          </a:xfrm>
          <a:prstGeom prst="rect">
            <a:avLst/>
          </a:prstGeom>
        </p:spPr>
      </p:pic>
      <p:pic>
        <p:nvPicPr>
          <p:cNvPr id="21" name="Online Media 20" title="Captain Seasalt and the ABC Pirates Race to Find Treasure on &quot;R&quot; Island">
            <a:hlinkClick r:id="" action="ppaction://media"/>
            <a:extLst>
              <a:ext uri="{FF2B5EF4-FFF2-40B4-BE49-F238E27FC236}">
                <a16:creationId xmlns:a16="http://schemas.microsoft.com/office/drawing/2014/main" id="{8BB60CCF-5419-1127-D092-AACCC0942C6E}"/>
              </a:ext>
            </a:extLst>
          </p:cNvPr>
          <p:cNvPicPr>
            <a:picLocks noRot="1" noChangeAspect="1"/>
          </p:cNvPicPr>
          <p:nvPr>
            <a:videoFile r:link="rId18"/>
          </p:nvPr>
        </p:nvPicPr>
        <p:blipFill>
          <a:blip r:embed="rId45"/>
          <a:stretch>
            <a:fillRect/>
          </a:stretch>
        </p:blipFill>
        <p:spPr>
          <a:xfrm>
            <a:off x="990641" y="4167849"/>
            <a:ext cx="2081093" cy="1116958"/>
          </a:xfrm>
          <a:prstGeom prst="rect">
            <a:avLst/>
          </a:prstGeom>
        </p:spPr>
      </p:pic>
      <p:pic>
        <p:nvPicPr>
          <p:cNvPr id="22" name="Online Media 21" title="Captain Seasalt and the ABC Pirates go on a Spectacular Adventure on &quot;S&quot; Island">
            <a:hlinkClick r:id="" action="ppaction://media"/>
            <a:extLst>
              <a:ext uri="{FF2B5EF4-FFF2-40B4-BE49-F238E27FC236}">
                <a16:creationId xmlns:a16="http://schemas.microsoft.com/office/drawing/2014/main" id="{A1EA8838-81E4-7397-F624-1647C49BABFB}"/>
              </a:ext>
            </a:extLst>
          </p:cNvPr>
          <p:cNvPicPr>
            <a:picLocks noRot="1" noChangeAspect="1"/>
          </p:cNvPicPr>
          <p:nvPr>
            <a:videoFile r:link="rId19"/>
          </p:nvPr>
        </p:nvPicPr>
        <p:blipFill>
          <a:blip r:embed="rId46"/>
          <a:stretch>
            <a:fillRect/>
          </a:stretch>
        </p:blipFill>
        <p:spPr>
          <a:xfrm>
            <a:off x="3064439" y="4167848"/>
            <a:ext cx="1984638" cy="1116958"/>
          </a:xfrm>
          <a:prstGeom prst="rect">
            <a:avLst/>
          </a:prstGeom>
        </p:spPr>
      </p:pic>
      <p:pic>
        <p:nvPicPr>
          <p:cNvPr id="23" name="Online Media 22" title="Alphabet Cartoon - A Terrific Adventure on &quot;T&quot; Island with the ABC Pirates">
            <a:hlinkClick r:id="" action="ppaction://media"/>
            <a:extLst>
              <a:ext uri="{FF2B5EF4-FFF2-40B4-BE49-F238E27FC236}">
                <a16:creationId xmlns:a16="http://schemas.microsoft.com/office/drawing/2014/main" id="{9418471E-F9F1-B9B3-AB48-8BC407A67627}"/>
              </a:ext>
            </a:extLst>
          </p:cNvPr>
          <p:cNvPicPr>
            <a:picLocks noRot="1" noChangeAspect="1"/>
          </p:cNvPicPr>
          <p:nvPr>
            <a:videoFile r:link="rId20"/>
          </p:nvPr>
        </p:nvPicPr>
        <p:blipFill>
          <a:blip r:embed="rId47"/>
          <a:stretch>
            <a:fillRect/>
          </a:stretch>
        </p:blipFill>
        <p:spPr>
          <a:xfrm>
            <a:off x="5032135" y="4167847"/>
            <a:ext cx="2100384" cy="1116958"/>
          </a:xfrm>
          <a:prstGeom prst="rect">
            <a:avLst/>
          </a:prstGeom>
        </p:spPr>
      </p:pic>
      <p:pic>
        <p:nvPicPr>
          <p:cNvPr id="24" name="Online Media 23" title="Captain Seasalt and the ABC Pirates go on an Unbelievable Adventure on &quot;U&quot; Island">
            <a:hlinkClick r:id="" action="ppaction://media"/>
            <a:extLst>
              <a:ext uri="{FF2B5EF4-FFF2-40B4-BE49-F238E27FC236}">
                <a16:creationId xmlns:a16="http://schemas.microsoft.com/office/drawing/2014/main" id="{53C4EA43-85DE-7332-B0E8-044952B4A15E}"/>
              </a:ext>
            </a:extLst>
          </p:cNvPr>
          <p:cNvPicPr>
            <a:picLocks noRot="1" noChangeAspect="1"/>
          </p:cNvPicPr>
          <p:nvPr>
            <a:videoFile r:link="rId21"/>
          </p:nvPr>
        </p:nvPicPr>
        <p:blipFill>
          <a:blip r:embed="rId48"/>
          <a:stretch>
            <a:fillRect/>
          </a:stretch>
        </p:blipFill>
        <p:spPr>
          <a:xfrm>
            <a:off x="7115577" y="4167848"/>
            <a:ext cx="1946055" cy="1116957"/>
          </a:xfrm>
          <a:prstGeom prst="rect">
            <a:avLst/>
          </a:prstGeom>
        </p:spPr>
      </p:pic>
      <p:pic>
        <p:nvPicPr>
          <p:cNvPr id="25" name="Online Media 24" title="A Valorous Voyage on &quot;V&quot; Island with Captain Seasalt and the ABC Pirates">
            <a:hlinkClick r:id="" action="ppaction://media"/>
            <a:extLst>
              <a:ext uri="{FF2B5EF4-FFF2-40B4-BE49-F238E27FC236}">
                <a16:creationId xmlns:a16="http://schemas.microsoft.com/office/drawing/2014/main" id="{0A995979-7FCC-DF14-2E3C-4D582AE7E81E}"/>
              </a:ext>
            </a:extLst>
          </p:cNvPr>
          <p:cNvPicPr>
            <a:picLocks noRot="1" noChangeAspect="1"/>
          </p:cNvPicPr>
          <p:nvPr>
            <a:videoFile r:link="rId22"/>
          </p:nvPr>
        </p:nvPicPr>
        <p:blipFill>
          <a:blip r:embed="rId49"/>
          <a:stretch>
            <a:fillRect/>
          </a:stretch>
        </p:blipFill>
        <p:spPr>
          <a:xfrm>
            <a:off x="9112209" y="4167848"/>
            <a:ext cx="1946056" cy="1116957"/>
          </a:xfrm>
          <a:prstGeom prst="rect">
            <a:avLst/>
          </a:prstGeom>
        </p:spPr>
      </p:pic>
      <p:pic>
        <p:nvPicPr>
          <p:cNvPr id="26" name="Online Media 25" title="Alphabet Cartoon - A Whimsical Adventure on &quot;W&quot; Island with the ABC Pirates">
            <a:hlinkClick r:id="" action="ppaction://media"/>
            <a:extLst>
              <a:ext uri="{FF2B5EF4-FFF2-40B4-BE49-F238E27FC236}">
                <a16:creationId xmlns:a16="http://schemas.microsoft.com/office/drawing/2014/main" id="{8701049C-27B6-AABA-A9EA-0444908233F0}"/>
              </a:ext>
            </a:extLst>
          </p:cNvPr>
          <p:cNvPicPr>
            <a:picLocks noRot="1" noChangeAspect="1"/>
          </p:cNvPicPr>
          <p:nvPr>
            <a:videoFile r:link="rId23"/>
          </p:nvPr>
        </p:nvPicPr>
        <p:blipFill>
          <a:blip r:embed="rId50"/>
          <a:stretch>
            <a:fillRect/>
          </a:stretch>
        </p:blipFill>
        <p:spPr>
          <a:xfrm>
            <a:off x="1742995" y="5489292"/>
            <a:ext cx="2081093" cy="1116958"/>
          </a:xfrm>
          <a:prstGeom prst="rect">
            <a:avLst/>
          </a:prstGeom>
        </p:spPr>
      </p:pic>
      <p:pic>
        <p:nvPicPr>
          <p:cNvPr id="27" name="Online Media 26" title="Captain Seasalt and the ABC Pirates have an Exciting Expedition on &quot;X&quot; Island">
            <a:hlinkClick r:id="" action="ppaction://media"/>
            <a:extLst>
              <a:ext uri="{FF2B5EF4-FFF2-40B4-BE49-F238E27FC236}">
                <a16:creationId xmlns:a16="http://schemas.microsoft.com/office/drawing/2014/main" id="{81DD1E76-0C63-B7B3-429B-BFFD1DA1F9CF}"/>
              </a:ext>
            </a:extLst>
          </p:cNvPr>
          <p:cNvPicPr>
            <a:picLocks noRot="1" noChangeAspect="1"/>
          </p:cNvPicPr>
          <p:nvPr>
            <a:videoFile r:link="rId24"/>
          </p:nvPr>
        </p:nvPicPr>
        <p:blipFill>
          <a:blip r:embed="rId51"/>
          <a:stretch>
            <a:fillRect/>
          </a:stretch>
        </p:blipFill>
        <p:spPr>
          <a:xfrm>
            <a:off x="3816791" y="5489291"/>
            <a:ext cx="2081094" cy="1116959"/>
          </a:xfrm>
          <a:prstGeom prst="rect">
            <a:avLst/>
          </a:prstGeom>
        </p:spPr>
      </p:pic>
      <p:pic>
        <p:nvPicPr>
          <p:cNvPr id="28" name="Online Media 27" title="Yes! Captain Seasalt and his ABC Pirates search for a Yummy Treasure on &quot;Y&quot; Island">
            <a:hlinkClick r:id="" action="ppaction://media"/>
            <a:extLst>
              <a:ext uri="{FF2B5EF4-FFF2-40B4-BE49-F238E27FC236}">
                <a16:creationId xmlns:a16="http://schemas.microsoft.com/office/drawing/2014/main" id="{3DECA9D2-CC0F-526D-DAFF-4D2EB30C0A91}"/>
              </a:ext>
            </a:extLst>
          </p:cNvPr>
          <p:cNvPicPr>
            <a:picLocks noRot="1" noChangeAspect="1"/>
          </p:cNvPicPr>
          <p:nvPr>
            <a:videoFile r:link="rId25"/>
          </p:nvPr>
        </p:nvPicPr>
        <p:blipFill>
          <a:blip r:embed="rId52"/>
          <a:stretch>
            <a:fillRect/>
          </a:stretch>
        </p:blipFill>
        <p:spPr>
          <a:xfrm>
            <a:off x="5900233" y="5489291"/>
            <a:ext cx="2100384" cy="1116957"/>
          </a:xfrm>
          <a:prstGeom prst="rect">
            <a:avLst/>
          </a:prstGeom>
        </p:spPr>
      </p:pic>
      <p:pic>
        <p:nvPicPr>
          <p:cNvPr id="29" name="Online Media 28" title="Captain Seasalt and the ABC Pirates go on a Zany Adventure on &quot;Z&quot; Island">
            <a:hlinkClick r:id="" action="ppaction://media"/>
            <a:extLst>
              <a:ext uri="{FF2B5EF4-FFF2-40B4-BE49-F238E27FC236}">
                <a16:creationId xmlns:a16="http://schemas.microsoft.com/office/drawing/2014/main" id="{07E074E7-91AF-5D1B-9FBC-3704F9B1ACE9}"/>
              </a:ext>
            </a:extLst>
          </p:cNvPr>
          <p:cNvPicPr>
            <a:picLocks noRot="1" noChangeAspect="1"/>
          </p:cNvPicPr>
          <p:nvPr>
            <a:videoFile r:link="rId26"/>
          </p:nvPr>
        </p:nvPicPr>
        <p:blipFill>
          <a:blip r:embed="rId53"/>
          <a:stretch>
            <a:fillRect/>
          </a:stretch>
        </p:blipFill>
        <p:spPr>
          <a:xfrm>
            <a:off x="8002969" y="5489291"/>
            <a:ext cx="1946056" cy="111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202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0CC88A9-A661-4C48-866E-8734E511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1269336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B79D4-9C9D-64FE-CD02-AA26B4B93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73" y="393380"/>
            <a:ext cx="7655427" cy="7398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CVC</a:t>
            </a:r>
          </a:p>
        </p:txBody>
      </p:sp>
      <p:pic>
        <p:nvPicPr>
          <p:cNvPr id="5" name="Online Media 4" title="Word Families 3 | -op, -et, -en, -ed | Phonics CVC Words for Kindergarten">
            <a:hlinkClick r:id="" action="ppaction://media"/>
            <a:extLst>
              <a:ext uri="{FF2B5EF4-FFF2-40B4-BE49-F238E27FC236}">
                <a16:creationId xmlns:a16="http://schemas.microsoft.com/office/drawing/2014/main" id="{814DE0DB-329A-E707-0722-37DFBDEB33D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4000" y="2338799"/>
            <a:ext cx="4483510" cy="3362632"/>
          </a:xfrm>
          <a:prstGeom prst="rect">
            <a:avLst/>
          </a:prstGeom>
        </p:spPr>
      </p:pic>
      <p:pic>
        <p:nvPicPr>
          <p:cNvPr id="4" name="Online Media 3" title="Word Families 2 | -ap, -ag, -ot, -og | Phonics CVC Words for Kindergarten">
            <a:hlinkClick r:id="" action="ppaction://media"/>
            <a:extLst>
              <a:ext uri="{FF2B5EF4-FFF2-40B4-BE49-F238E27FC236}">
                <a16:creationId xmlns:a16="http://schemas.microsoft.com/office/drawing/2014/main" id="{40C93645-EC2D-7FC6-E956-D8EE6FA0DDA8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204156" y="2338799"/>
            <a:ext cx="4483510" cy="3362632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FDF195F-784B-4D00-8C92-6FC1B0499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7088" y="6277971"/>
            <a:ext cx="6884912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306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ose up of book pages">
            <a:extLst>
              <a:ext uri="{FF2B5EF4-FFF2-40B4-BE49-F238E27FC236}">
                <a16:creationId xmlns:a16="http://schemas.microsoft.com/office/drawing/2014/main" id="{8872A3F1-62D1-A54A-DE80-CD2D0CF510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4" t="9091" r="1000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2DC7FC-FE75-F21E-59FF-B7FAB29A6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Sight Words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45C016-E1BD-7D53-BF25-23389722833B}"/>
              </a:ext>
            </a:extLst>
          </p:cNvPr>
          <p:cNvSpPr txBox="1"/>
          <p:nvPr/>
        </p:nvSpPr>
        <p:spPr>
          <a:xfrm>
            <a:off x="257576" y="5001296"/>
            <a:ext cx="46283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  <a:hlinkClick r:id="rId3"/>
              </a:rPr>
              <a:t>Sight Words Song | Gracie’s Corner | Kids Songs + Nursery Rhymes - YouTube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80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6675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D525C-C449-8495-79C1-F5061F3BA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5" y="4522156"/>
            <a:ext cx="2310702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>
                <a:latin typeface="Consolas"/>
              </a:rPr>
              <a:t>Shapes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4051FED-CF0D-4DDD-A9BB-E58FEEFE7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67580" y="2042"/>
            <a:ext cx="3224421" cy="4020664"/>
          </a:xfrm>
          <a:custGeom>
            <a:avLst/>
            <a:gdLst>
              <a:gd name="connsiteX0" fmla="*/ 449733 w 3224421"/>
              <a:gd name="connsiteY0" fmla="*/ 0 h 4020664"/>
              <a:gd name="connsiteX1" fmla="*/ 3224421 w 3224421"/>
              <a:gd name="connsiteY1" fmla="*/ 0 h 4020664"/>
              <a:gd name="connsiteX2" fmla="*/ 3224421 w 3224421"/>
              <a:gd name="connsiteY2" fmla="*/ 3933205 h 4020664"/>
              <a:gd name="connsiteX3" fmla="*/ 3087301 w 3224421"/>
              <a:gd name="connsiteY3" fmla="*/ 3968462 h 4020664"/>
              <a:gd name="connsiteX4" fmla="*/ 2569464 w 3224421"/>
              <a:gd name="connsiteY4" fmla="*/ 4020664 h 4020664"/>
              <a:gd name="connsiteX5" fmla="*/ 0 w 3224421"/>
              <a:gd name="connsiteY5" fmla="*/ 1451200 h 4020664"/>
              <a:gd name="connsiteX6" fmla="*/ 438824 w 3224421"/>
              <a:gd name="connsiteY6" fmla="*/ 14588 h 4020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4421" h="4020664">
                <a:moveTo>
                  <a:pt x="449733" y="0"/>
                </a:moveTo>
                <a:lnTo>
                  <a:pt x="3224421" y="0"/>
                </a:lnTo>
                <a:lnTo>
                  <a:pt x="3224421" y="3933205"/>
                </a:lnTo>
                <a:lnTo>
                  <a:pt x="3087301" y="3968462"/>
                </a:lnTo>
                <a:cubicBezTo>
                  <a:pt x="2920035" y="4002689"/>
                  <a:pt x="2746849" y="4020664"/>
                  <a:pt x="2569464" y="4020664"/>
                </a:cubicBezTo>
                <a:cubicBezTo>
                  <a:pt x="1150388" y="4020664"/>
                  <a:pt x="0" y="2870276"/>
                  <a:pt x="0" y="1451200"/>
                </a:cubicBezTo>
                <a:cubicBezTo>
                  <a:pt x="0" y="919047"/>
                  <a:pt x="161773" y="424677"/>
                  <a:pt x="438824" y="14588"/>
                </a:cubicBezTo>
                <a:close/>
              </a:path>
            </a:pathLst>
          </a:custGeom>
          <a:solidFill>
            <a:schemeClr val="tx1"/>
          </a:solidFill>
          <a:ln w="952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2E5A8E1-2A22-48D0-9556-E21648FA1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6518"/>
            <a:ext cx="4100079" cy="6194580"/>
          </a:xfrm>
          <a:custGeom>
            <a:avLst/>
            <a:gdLst>
              <a:gd name="connsiteX0" fmla="*/ 1002789 w 4100079"/>
              <a:gd name="connsiteY0" fmla="*/ 0 h 6194580"/>
              <a:gd name="connsiteX1" fmla="*/ 4100079 w 4100079"/>
              <a:gd name="connsiteY1" fmla="*/ 3097290 h 6194580"/>
              <a:gd name="connsiteX2" fmla="*/ 1002789 w 4100079"/>
              <a:gd name="connsiteY2" fmla="*/ 6194580 h 6194580"/>
              <a:gd name="connsiteX3" fmla="*/ 81750 w 4100079"/>
              <a:gd name="connsiteY3" fmla="*/ 6055332 h 6194580"/>
              <a:gd name="connsiteX4" fmla="*/ 0 w 4100079"/>
              <a:gd name="connsiteY4" fmla="*/ 6025411 h 6194580"/>
              <a:gd name="connsiteX5" fmla="*/ 0 w 4100079"/>
              <a:gd name="connsiteY5" fmla="*/ 169169 h 6194580"/>
              <a:gd name="connsiteX6" fmla="*/ 81750 w 4100079"/>
              <a:gd name="connsiteY6" fmla="*/ 139248 h 6194580"/>
              <a:gd name="connsiteX7" fmla="*/ 1002789 w 4100079"/>
              <a:gd name="connsiteY7" fmla="*/ 0 h 619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0079" h="6194580">
                <a:moveTo>
                  <a:pt x="1002789" y="0"/>
                </a:moveTo>
                <a:cubicBezTo>
                  <a:pt x="2713375" y="0"/>
                  <a:pt x="4100079" y="1386704"/>
                  <a:pt x="4100079" y="3097290"/>
                </a:cubicBezTo>
                <a:cubicBezTo>
                  <a:pt x="4100079" y="4807876"/>
                  <a:pt x="2713375" y="6194580"/>
                  <a:pt x="1002789" y="6194580"/>
                </a:cubicBezTo>
                <a:cubicBezTo>
                  <a:pt x="682054" y="6194580"/>
                  <a:pt x="372706" y="6145829"/>
                  <a:pt x="81750" y="6055332"/>
                </a:cubicBezTo>
                <a:lnTo>
                  <a:pt x="0" y="6025411"/>
                </a:lnTo>
                <a:lnTo>
                  <a:pt x="0" y="169169"/>
                </a:lnTo>
                <a:lnTo>
                  <a:pt x="81750" y="139248"/>
                </a:lnTo>
                <a:cubicBezTo>
                  <a:pt x="372706" y="48751"/>
                  <a:pt x="682054" y="0"/>
                  <a:pt x="100278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2AA2300-0FA6-4328-9BD8-1D67925C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53543" y="0"/>
            <a:ext cx="3566160" cy="3159748"/>
          </a:xfrm>
          <a:custGeom>
            <a:avLst/>
            <a:gdLst>
              <a:gd name="connsiteX0" fmla="*/ 649888 w 3566160"/>
              <a:gd name="connsiteY0" fmla="*/ 0 h 3159748"/>
              <a:gd name="connsiteX1" fmla="*/ 2916273 w 3566160"/>
              <a:gd name="connsiteY1" fmla="*/ 0 h 3159748"/>
              <a:gd name="connsiteX2" fmla="*/ 2917285 w 3566160"/>
              <a:gd name="connsiteY2" fmla="*/ 757 h 3159748"/>
              <a:gd name="connsiteX3" fmla="*/ 3566160 w 3566160"/>
              <a:gd name="connsiteY3" fmla="*/ 1376668 h 3159748"/>
              <a:gd name="connsiteX4" fmla="*/ 1783080 w 3566160"/>
              <a:gd name="connsiteY4" fmla="*/ 3159748 h 3159748"/>
              <a:gd name="connsiteX5" fmla="*/ 0 w 3566160"/>
              <a:gd name="connsiteY5" fmla="*/ 1376668 h 3159748"/>
              <a:gd name="connsiteX6" fmla="*/ 648876 w 3566160"/>
              <a:gd name="connsiteY6" fmla="*/ 757 h 315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6160" h="3159748">
                <a:moveTo>
                  <a:pt x="649888" y="0"/>
                </a:moveTo>
                <a:lnTo>
                  <a:pt x="2916273" y="0"/>
                </a:lnTo>
                <a:lnTo>
                  <a:pt x="2917285" y="757"/>
                </a:lnTo>
                <a:cubicBezTo>
                  <a:pt x="3313569" y="327800"/>
                  <a:pt x="3566160" y="822736"/>
                  <a:pt x="3566160" y="1376668"/>
                </a:cubicBezTo>
                <a:cubicBezTo>
                  <a:pt x="3566160" y="2361436"/>
                  <a:pt x="2767848" y="3159748"/>
                  <a:pt x="1783080" y="3159748"/>
                </a:cubicBezTo>
                <a:cubicBezTo>
                  <a:pt x="798312" y="3159748"/>
                  <a:pt x="0" y="2361436"/>
                  <a:pt x="0" y="1376668"/>
                </a:cubicBezTo>
                <a:cubicBezTo>
                  <a:pt x="0" y="822736"/>
                  <a:pt x="252591" y="327800"/>
                  <a:pt x="648876" y="7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3E1FE85-D0BF-41D3-8B85-04776368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8135" y="0"/>
            <a:ext cx="3236976" cy="2995156"/>
          </a:xfrm>
          <a:custGeom>
            <a:avLst/>
            <a:gdLst>
              <a:gd name="connsiteX0" fmla="*/ 770517 w 3236976"/>
              <a:gd name="connsiteY0" fmla="*/ 0 h 2995156"/>
              <a:gd name="connsiteX1" fmla="*/ 2466460 w 3236976"/>
              <a:gd name="connsiteY1" fmla="*/ 0 h 2995156"/>
              <a:gd name="connsiteX2" fmla="*/ 2523400 w 3236976"/>
              <a:gd name="connsiteY2" fmla="*/ 34592 h 2995156"/>
              <a:gd name="connsiteX3" fmla="*/ 3236976 w 3236976"/>
              <a:gd name="connsiteY3" fmla="*/ 1376668 h 2995156"/>
              <a:gd name="connsiteX4" fmla="*/ 1618488 w 3236976"/>
              <a:gd name="connsiteY4" fmla="*/ 2995156 h 2995156"/>
              <a:gd name="connsiteX5" fmla="*/ 0 w 3236976"/>
              <a:gd name="connsiteY5" fmla="*/ 1376668 h 2995156"/>
              <a:gd name="connsiteX6" fmla="*/ 713576 w 3236976"/>
              <a:gd name="connsiteY6" fmla="*/ 34592 h 299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6976" h="2995156">
                <a:moveTo>
                  <a:pt x="770517" y="0"/>
                </a:moveTo>
                <a:lnTo>
                  <a:pt x="2466460" y="0"/>
                </a:lnTo>
                <a:lnTo>
                  <a:pt x="2523400" y="34592"/>
                </a:lnTo>
                <a:cubicBezTo>
                  <a:pt x="2953921" y="325446"/>
                  <a:pt x="3236976" y="818002"/>
                  <a:pt x="3236976" y="1376668"/>
                </a:cubicBezTo>
                <a:cubicBezTo>
                  <a:pt x="3236976" y="2270534"/>
                  <a:pt x="2512354" y="2995156"/>
                  <a:pt x="1618488" y="2995156"/>
                </a:cubicBezTo>
                <a:cubicBezTo>
                  <a:pt x="724622" y="2995156"/>
                  <a:pt x="0" y="2270534"/>
                  <a:pt x="0" y="1376668"/>
                </a:cubicBezTo>
                <a:cubicBezTo>
                  <a:pt x="0" y="818002"/>
                  <a:pt x="283056" y="325446"/>
                  <a:pt x="713576" y="345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072B470-1E76-42B5-86EA-1FB0F881D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4396" y="2042"/>
            <a:ext cx="3387604" cy="4183848"/>
          </a:xfrm>
          <a:custGeom>
            <a:avLst/>
            <a:gdLst>
              <a:gd name="connsiteX0" fmla="*/ 420128 w 3387604"/>
              <a:gd name="connsiteY0" fmla="*/ 0 h 4183848"/>
              <a:gd name="connsiteX1" fmla="*/ 3387604 w 3387604"/>
              <a:gd name="connsiteY1" fmla="*/ 0 h 4183848"/>
              <a:gd name="connsiteX2" fmla="*/ 3387604 w 3387604"/>
              <a:gd name="connsiteY2" fmla="*/ 4101530 h 4183848"/>
              <a:gd name="connsiteX3" fmla="*/ 3283372 w 3387604"/>
              <a:gd name="connsiteY3" fmla="*/ 4128330 h 4183848"/>
              <a:gd name="connsiteX4" fmla="*/ 2732648 w 3387604"/>
              <a:gd name="connsiteY4" fmla="*/ 4183848 h 4183848"/>
              <a:gd name="connsiteX5" fmla="*/ 0 w 3387604"/>
              <a:gd name="connsiteY5" fmla="*/ 1451200 h 4183848"/>
              <a:gd name="connsiteX6" fmla="*/ 329816 w 3387604"/>
              <a:gd name="connsiteY6" fmla="*/ 148658 h 4183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87604" h="4183848">
                <a:moveTo>
                  <a:pt x="420128" y="0"/>
                </a:moveTo>
                <a:lnTo>
                  <a:pt x="3387604" y="0"/>
                </a:lnTo>
                <a:lnTo>
                  <a:pt x="3387604" y="4101530"/>
                </a:lnTo>
                <a:lnTo>
                  <a:pt x="3283372" y="4128330"/>
                </a:lnTo>
                <a:cubicBezTo>
                  <a:pt x="3105483" y="4164732"/>
                  <a:pt x="2921298" y="4183848"/>
                  <a:pt x="2732648" y="4183848"/>
                </a:cubicBezTo>
                <a:cubicBezTo>
                  <a:pt x="1223448" y="4183848"/>
                  <a:pt x="0" y="2960400"/>
                  <a:pt x="0" y="1451200"/>
                </a:cubicBezTo>
                <a:cubicBezTo>
                  <a:pt x="0" y="979575"/>
                  <a:pt x="119477" y="535856"/>
                  <a:pt x="329816" y="14865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DD8B025-3845-4DEF-98B6-7C0BF531D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3156"/>
            <a:ext cx="3933440" cy="5861304"/>
          </a:xfrm>
          <a:custGeom>
            <a:avLst/>
            <a:gdLst>
              <a:gd name="connsiteX0" fmla="*/ 1002788 w 3933440"/>
              <a:gd name="connsiteY0" fmla="*/ 0 h 5861304"/>
              <a:gd name="connsiteX1" fmla="*/ 3933440 w 3933440"/>
              <a:gd name="connsiteY1" fmla="*/ 2930652 h 5861304"/>
              <a:gd name="connsiteX2" fmla="*/ 1002788 w 3933440"/>
              <a:gd name="connsiteY2" fmla="*/ 5861304 h 5861304"/>
              <a:gd name="connsiteX3" fmla="*/ 131302 w 3933440"/>
              <a:gd name="connsiteY3" fmla="*/ 5729548 h 5861304"/>
              <a:gd name="connsiteX4" fmla="*/ 0 w 3933440"/>
              <a:gd name="connsiteY4" fmla="*/ 5681491 h 5861304"/>
              <a:gd name="connsiteX5" fmla="*/ 0 w 3933440"/>
              <a:gd name="connsiteY5" fmla="*/ 179814 h 5861304"/>
              <a:gd name="connsiteX6" fmla="*/ 131302 w 3933440"/>
              <a:gd name="connsiteY6" fmla="*/ 131756 h 5861304"/>
              <a:gd name="connsiteX7" fmla="*/ 1002788 w 3933440"/>
              <a:gd name="connsiteY7" fmla="*/ 0 h 586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3440" h="5861304">
                <a:moveTo>
                  <a:pt x="1002788" y="0"/>
                </a:moveTo>
                <a:cubicBezTo>
                  <a:pt x="2621342" y="0"/>
                  <a:pt x="3933440" y="1312098"/>
                  <a:pt x="3933440" y="2930652"/>
                </a:cubicBezTo>
                <a:cubicBezTo>
                  <a:pt x="3933440" y="4549206"/>
                  <a:pt x="2621342" y="5861304"/>
                  <a:pt x="1002788" y="5861304"/>
                </a:cubicBezTo>
                <a:cubicBezTo>
                  <a:pt x="699309" y="5861304"/>
                  <a:pt x="406604" y="5815176"/>
                  <a:pt x="131302" y="5729548"/>
                </a:cubicBezTo>
                <a:lnTo>
                  <a:pt x="0" y="5681491"/>
                </a:lnTo>
                <a:lnTo>
                  <a:pt x="0" y="179814"/>
                </a:lnTo>
                <a:lnTo>
                  <a:pt x="131302" y="131756"/>
                </a:lnTo>
                <a:cubicBezTo>
                  <a:pt x="406604" y="46129"/>
                  <a:pt x="699309" y="0"/>
                  <a:pt x="1002788" y="0"/>
                </a:cubicBezTo>
                <a:close/>
              </a:path>
            </a:pathLst>
          </a:custGeom>
          <a:solidFill>
            <a:schemeClr val="tx1"/>
          </a:solidFill>
          <a:ln w="952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nline Media 7" title="&quot;The Shapes Song&quot; by ABCmouse.com">
            <a:hlinkClick r:id="" action="ppaction://media"/>
            <a:extLst>
              <a:ext uri="{FF2B5EF4-FFF2-40B4-BE49-F238E27FC236}">
                <a16:creationId xmlns:a16="http://schemas.microsoft.com/office/drawing/2014/main" id="{08C4FC93-300C-502E-6E5C-4C28890F652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65889" y="2315108"/>
            <a:ext cx="2743200" cy="2057400"/>
          </a:xfrm>
          <a:prstGeom prst="rect">
            <a:avLst/>
          </a:prstGeom>
        </p:spPr>
      </p:pic>
      <p:pic>
        <p:nvPicPr>
          <p:cNvPr id="5" name="Online Media 4" title="&quot;Shh, Apes!&quot; by The Juicebox Jukebox | Learn Shapes Educational School Circle Triangle Square  Song">
            <a:hlinkClick r:id="" action="ppaction://media"/>
            <a:extLst>
              <a:ext uri="{FF2B5EF4-FFF2-40B4-BE49-F238E27FC236}">
                <a16:creationId xmlns:a16="http://schemas.microsoft.com/office/drawing/2014/main" id="{467B7742-157C-3723-02F8-693A9CD5E135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4989682" y="532601"/>
            <a:ext cx="2308893" cy="1731669"/>
          </a:xfrm>
          <a:prstGeom prst="rect">
            <a:avLst/>
          </a:prstGeom>
        </p:spPr>
      </p:pic>
      <p:pic>
        <p:nvPicPr>
          <p:cNvPr id="4" name="Online Media 3" title="&quot;Shapes&quot; - StoryBots Super Songs Episode 4 | Netflix Jr">
            <a:hlinkClick r:id="" action="ppaction://media"/>
            <a:extLst>
              <a:ext uri="{FF2B5EF4-FFF2-40B4-BE49-F238E27FC236}">
                <a16:creationId xmlns:a16="http://schemas.microsoft.com/office/drawing/2014/main" id="{0D0927D7-6E55-AE7B-111D-14D19D14903F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9747682" y="928255"/>
            <a:ext cx="2178429" cy="163382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B044650-3A6E-F15A-2E05-7B38A5D60C6A}"/>
              </a:ext>
            </a:extLst>
          </p:cNvPr>
          <p:cNvSpPr/>
          <p:nvPr/>
        </p:nvSpPr>
        <p:spPr>
          <a:xfrm>
            <a:off x="7351689" y="3461197"/>
            <a:ext cx="3198253" cy="299433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nline Media 5" title="Learn All About Shapes for Kids! | Animated Kids Books | Vooks Narrated Storybooks">
            <a:hlinkClick r:id="" action="ppaction://media"/>
            <a:extLst>
              <a:ext uri="{FF2B5EF4-FFF2-40B4-BE49-F238E27FC236}">
                <a16:creationId xmlns:a16="http://schemas.microsoft.com/office/drawing/2014/main" id="{948154FC-71AA-2AAB-7755-AAB6376683AF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9"/>
          <a:stretch>
            <a:fillRect/>
          </a:stretch>
        </p:blipFill>
        <p:spPr>
          <a:xfrm>
            <a:off x="7723747" y="4256915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461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25711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06743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Live Hummingbird Feeder Cam, Bird Feeder, Studio City, California">
            <a:hlinkClick r:id="" action="ppaction://media"/>
            <a:extLst>
              <a:ext uri="{FF2B5EF4-FFF2-40B4-BE49-F238E27FC236}">
                <a16:creationId xmlns:a16="http://schemas.microsoft.com/office/drawing/2014/main" id="{910E4690-0F4D-0D78-BED8-3B410251B30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707943" y="3999338"/>
            <a:ext cx="2840507" cy="19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477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raw hut with thatched roof on sandy beach with surf boards stacked against wall, and sea behind">
            <a:extLst>
              <a:ext uri="{FF2B5EF4-FFF2-40B4-BE49-F238E27FC236}">
                <a16:creationId xmlns:a16="http://schemas.microsoft.com/office/drawing/2014/main" id="{CA5E7B1A-1463-8008-2960-B2EF2A58F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063" y="2064089"/>
            <a:ext cx="3827518" cy="25086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00828D-9CBF-7A37-47F4-32D2A9DF59FC}"/>
              </a:ext>
            </a:extLst>
          </p:cNvPr>
          <p:cNvSpPr txBox="1"/>
          <p:nvPr/>
        </p:nvSpPr>
        <p:spPr>
          <a:xfrm>
            <a:off x="4366963" y="2508638"/>
            <a:ext cx="289746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https://www.youtube.com/live/4jrnb13DeTM?si=egJSLjHnPWzseh5T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5666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Live Sea Otter Cam - Monterey Bay Aquarium">
            <a:hlinkClick r:id="" action="ppaction://media"/>
            <a:extLst>
              <a:ext uri="{FF2B5EF4-FFF2-40B4-BE49-F238E27FC236}">
                <a16:creationId xmlns:a16="http://schemas.microsoft.com/office/drawing/2014/main" id="{D2F03E15-D48F-9E94-3B11-567382906E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21088" y="3432174"/>
            <a:ext cx="2520950" cy="197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698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Big Bear Bald Eagle Live Nest - Cam 1">
            <a:hlinkClick r:id="" action="ppaction://media"/>
            <a:extLst>
              <a:ext uri="{FF2B5EF4-FFF2-40B4-BE49-F238E27FC236}">
                <a16:creationId xmlns:a16="http://schemas.microsoft.com/office/drawing/2014/main" id="{BB147CDD-368C-40F2-BFE2-14F30F6C4E5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235719" y="1573816"/>
            <a:ext cx="3108816" cy="190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111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C4FDBE2-32F7-4AC4-A40C-C51C65B1D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2B33195-5BCA-4BB7-A82D-673952268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FEE20-CC87-727A-1DB2-4A5F85FEB291}"/>
              </a:ext>
            </a:extLst>
          </p:cNvPr>
          <p:cNvSpPr txBox="1"/>
          <p:nvPr/>
        </p:nvSpPr>
        <p:spPr>
          <a:xfrm>
            <a:off x="892817" y="1370171"/>
            <a:ext cx="4425551" cy="238760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Sentences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F8AD9F3-9AF6-494F-83A3-2F6775639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5976" y="2130090"/>
            <a:ext cx="457824" cy="4454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1156773-3FB3-46D9-9F87-821287404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3872" y="3116072"/>
            <a:ext cx="4378128" cy="3741928"/>
          </a:xfrm>
          <a:custGeom>
            <a:avLst/>
            <a:gdLst>
              <a:gd name="connsiteX0" fmla="*/ 2605183 w 4378128"/>
              <a:gd name="connsiteY0" fmla="*/ 0 h 3741928"/>
              <a:gd name="connsiteX1" fmla="*/ 4262321 w 4378128"/>
              <a:gd name="connsiteY1" fmla="*/ 594897 h 3741928"/>
              <a:gd name="connsiteX2" fmla="*/ 4378128 w 4378128"/>
              <a:gd name="connsiteY2" fmla="*/ 700149 h 3741928"/>
              <a:gd name="connsiteX3" fmla="*/ 4378128 w 4378128"/>
              <a:gd name="connsiteY3" fmla="*/ 3741928 h 3741928"/>
              <a:gd name="connsiteX4" fmla="*/ 263831 w 4378128"/>
              <a:gd name="connsiteY4" fmla="*/ 3741928 h 3741928"/>
              <a:gd name="connsiteX5" fmla="*/ 204729 w 4378128"/>
              <a:gd name="connsiteY5" fmla="*/ 3619238 h 3741928"/>
              <a:gd name="connsiteX6" fmla="*/ 0 w 4378128"/>
              <a:gd name="connsiteY6" fmla="*/ 2605183 h 3741928"/>
              <a:gd name="connsiteX7" fmla="*/ 2605183 w 4378128"/>
              <a:gd name="connsiteY7" fmla="*/ 0 h 374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8128" h="3741928">
                <a:moveTo>
                  <a:pt x="2605183" y="0"/>
                </a:moveTo>
                <a:cubicBezTo>
                  <a:pt x="3234659" y="0"/>
                  <a:pt x="3811992" y="223253"/>
                  <a:pt x="4262321" y="594897"/>
                </a:cubicBezTo>
                <a:lnTo>
                  <a:pt x="4378128" y="700149"/>
                </a:lnTo>
                <a:lnTo>
                  <a:pt x="4378128" y="3741928"/>
                </a:lnTo>
                <a:lnTo>
                  <a:pt x="263831" y="3741928"/>
                </a:lnTo>
                <a:lnTo>
                  <a:pt x="204729" y="3619238"/>
                </a:lnTo>
                <a:cubicBezTo>
                  <a:pt x="72899" y="3307558"/>
                  <a:pt x="0" y="2964884"/>
                  <a:pt x="0" y="2605183"/>
                </a:cubicBezTo>
                <a:cubicBezTo>
                  <a:pt x="0" y="1166380"/>
                  <a:pt x="1166380" y="0"/>
                  <a:pt x="260518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8EA24D0-C854-4AA8-B8FD-D252660D8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99731" y="1"/>
            <a:ext cx="4208478" cy="3678281"/>
          </a:xfrm>
          <a:custGeom>
            <a:avLst/>
            <a:gdLst>
              <a:gd name="connsiteX0" fmla="*/ 711074 w 4208478"/>
              <a:gd name="connsiteY0" fmla="*/ 0 h 3678281"/>
              <a:gd name="connsiteX1" fmla="*/ 3497404 w 4208478"/>
              <a:gd name="connsiteY1" fmla="*/ 0 h 3678281"/>
              <a:gd name="connsiteX2" fmla="*/ 3592161 w 4208478"/>
              <a:gd name="connsiteY2" fmla="*/ 86120 h 3678281"/>
              <a:gd name="connsiteX3" fmla="*/ 4208478 w 4208478"/>
              <a:gd name="connsiteY3" fmla="*/ 1574042 h 3678281"/>
              <a:gd name="connsiteX4" fmla="*/ 2104239 w 4208478"/>
              <a:gd name="connsiteY4" fmla="*/ 3678281 h 3678281"/>
              <a:gd name="connsiteX5" fmla="*/ 0 w 4208478"/>
              <a:gd name="connsiteY5" fmla="*/ 1574042 h 3678281"/>
              <a:gd name="connsiteX6" fmla="*/ 616318 w 4208478"/>
              <a:gd name="connsiteY6" fmla="*/ 86120 h 3678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08478" h="3678281">
                <a:moveTo>
                  <a:pt x="711074" y="0"/>
                </a:moveTo>
                <a:lnTo>
                  <a:pt x="3497404" y="0"/>
                </a:lnTo>
                <a:lnTo>
                  <a:pt x="3592161" y="86120"/>
                </a:lnTo>
                <a:cubicBezTo>
                  <a:pt x="3972953" y="466913"/>
                  <a:pt x="4208478" y="992973"/>
                  <a:pt x="4208478" y="1574042"/>
                </a:cubicBezTo>
                <a:cubicBezTo>
                  <a:pt x="4208478" y="2736181"/>
                  <a:pt x="3266378" y="3678281"/>
                  <a:pt x="2104239" y="3678281"/>
                </a:cubicBezTo>
                <a:cubicBezTo>
                  <a:pt x="942100" y="3678281"/>
                  <a:pt x="0" y="2736181"/>
                  <a:pt x="0" y="1574042"/>
                </a:cubicBezTo>
                <a:cubicBezTo>
                  <a:pt x="0" y="992973"/>
                  <a:pt x="235525" y="466913"/>
                  <a:pt x="616318" y="86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Online Media 2" title="Punctuation Explained (by Punctuation!) | Scratch Garden">
            <a:hlinkClick r:id="" action="ppaction://media"/>
            <a:extLst>
              <a:ext uri="{FF2B5EF4-FFF2-40B4-BE49-F238E27FC236}">
                <a16:creationId xmlns:a16="http://schemas.microsoft.com/office/drawing/2014/main" id="{C98EEB40-ED32-74C8-D108-66C5854F5A5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170029" y="549408"/>
            <a:ext cx="2867881" cy="2150910"/>
          </a:xfrm>
          <a:custGeom>
            <a:avLst/>
            <a:gdLst/>
            <a:ahLst/>
            <a:cxnLst/>
            <a:rect l="l" t="t" r="r" b="b"/>
            <a:pathLst>
              <a:path w="2833631" h="2677010">
                <a:moveTo>
                  <a:pt x="49418" y="0"/>
                </a:moveTo>
                <a:lnTo>
                  <a:pt x="2784213" y="0"/>
                </a:lnTo>
                <a:cubicBezTo>
                  <a:pt x="2811506" y="0"/>
                  <a:pt x="2833631" y="22125"/>
                  <a:pt x="2833631" y="49418"/>
                </a:cubicBezTo>
                <a:lnTo>
                  <a:pt x="2833631" y="2627592"/>
                </a:lnTo>
                <a:cubicBezTo>
                  <a:pt x="2833631" y="2654885"/>
                  <a:pt x="2811506" y="2677010"/>
                  <a:pt x="2784213" y="2677010"/>
                </a:cubicBezTo>
                <a:lnTo>
                  <a:pt x="49418" y="2677010"/>
                </a:lnTo>
                <a:cubicBezTo>
                  <a:pt x="22125" y="2677010"/>
                  <a:pt x="0" y="2654885"/>
                  <a:pt x="0" y="2627592"/>
                </a:cubicBezTo>
                <a:lnTo>
                  <a:pt x="0" y="49418"/>
                </a:lnTo>
                <a:cubicBezTo>
                  <a:pt x="0" y="22125"/>
                  <a:pt x="22125" y="0"/>
                  <a:pt x="49418" y="0"/>
                </a:cubicBezTo>
                <a:close/>
              </a:path>
            </a:pathLst>
          </a:custGeom>
        </p:spPr>
      </p:pic>
      <p:pic>
        <p:nvPicPr>
          <p:cNvPr id="2" name="Online Media 1" title="The Sentence Song | English Songs | Scratch Garden">
            <a:hlinkClick r:id="" action="ppaction://media"/>
            <a:extLst>
              <a:ext uri="{FF2B5EF4-FFF2-40B4-BE49-F238E27FC236}">
                <a16:creationId xmlns:a16="http://schemas.microsoft.com/office/drawing/2014/main" id="{533106DB-765E-8F69-2C20-B3BDCF8CCD53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8782279" y="4080465"/>
            <a:ext cx="2899242" cy="2174431"/>
          </a:xfrm>
          <a:custGeom>
            <a:avLst/>
            <a:gdLst/>
            <a:ahLst/>
            <a:cxnLst/>
            <a:rect l="l" t="t" r="r" b="b"/>
            <a:pathLst>
              <a:path w="2833631" h="2677010">
                <a:moveTo>
                  <a:pt x="49418" y="0"/>
                </a:moveTo>
                <a:lnTo>
                  <a:pt x="2784213" y="0"/>
                </a:lnTo>
                <a:cubicBezTo>
                  <a:pt x="2811506" y="0"/>
                  <a:pt x="2833631" y="22125"/>
                  <a:pt x="2833631" y="49418"/>
                </a:cubicBezTo>
                <a:lnTo>
                  <a:pt x="2833631" y="2627592"/>
                </a:lnTo>
                <a:cubicBezTo>
                  <a:pt x="2833631" y="2654885"/>
                  <a:pt x="2811506" y="2677010"/>
                  <a:pt x="2784213" y="2677010"/>
                </a:cubicBezTo>
                <a:lnTo>
                  <a:pt x="49418" y="2677010"/>
                </a:lnTo>
                <a:cubicBezTo>
                  <a:pt x="22125" y="2677010"/>
                  <a:pt x="0" y="2654885"/>
                  <a:pt x="0" y="2627592"/>
                </a:cubicBezTo>
                <a:lnTo>
                  <a:pt x="0" y="49418"/>
                </a:lnTo>
                <a:cubicBezTo>
                  <a:pt x="0" y="22125"/>
                  <a:pt x="22125" y="0"/>
                  <a:pt x="494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847632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0271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5211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53200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lank road sign">
            <a:extLst>
              <a:ext uri="{FF2B5EF4-FFF2-40B4-BE49-F238E27FC236}">
                <a16:creationId xmlns:a16="http://schemas.microsoft.com/office/drawing/2014/main" id="{90506815-1D31-491B-C6AF-27194F93EF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EBC91A-4BD5-D778-92E0-991888865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Safety Signs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nline Media 5" title="Let's Explore! Safety Signs">
            <a:hlinkClick r:id="" action="ppaction://media"/>
            <a:extLst>
              <a:ext uri="{FF2B5EF4-FFF2-40B4-BE49-F238E27FC236}">
                <a16:creationId xmlns:a16="http://schemas.microsoft.com/office/drawing/2014/main" id="{4BA50E44-EC58-E352-EF0F-CD9719C0A7C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63869" y="1524912"/>
            <a:ext cx="4775461" cy="3078920"/>
          </a:xfrm>
          <a:prstGeom prst="rect">
            <a:avLst/>
          </a:prstGeom>
        </p:spPr>
      </p:pic>
      <p:pic>
        <p:nvPicPr>
          <p:cNvPr id="7" name="Online Media 6" title="BrainPOP Jr. Safety Signs (Guided Discovery &amp; Question Circling)">
            <a:hlinkClick r:id="" action="ppaction://media"/>
            <a:extLst>
              <a:ext uri="{FF2B5EF4-FFF2-40B4-BE49-F238E27FC236}">
                <a16:creationId xmlns:a16="http://schemas.microsoft.com/office/drawing/2014/main" id="{F7E1A511-A4FE-9557-AEE4-FA556A5A5EF0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6713816" y="1528306"/>
            <a:ext cx="4429308" cy="306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553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Busy zebra crossing in city">
            <a:extLst>
              <a:ext uri="{FF2B5EF4-FFF2-40B4-BE49-F238E27FC236}">
                <a16:creationId xmlns:a16="http://schemas.microsoft.com/office/drawing/2014/main" id="{73404F5D-D8A3-DB7E-0C77-16B2867652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944" r="-2" b="305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9D34A9-07B9-882F-3769-82A4A62C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95132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Crossing the street</a:t>
            </a:r>
          </a:p>
        </p:txBody>
      </p:sp>
      <p:pic>
        <p:nvPicPr>
          <p:cNvPr id="7" name="Online Media 5" title="Pete's Street Smarts - Pedestrian Safety">
            <a:hlinkClick r:id="" action="ppaction://media"/>
            <a:extLst>
              <a:ext uri="{FF2B5EF4-FFF2-40B4-BE49-F238E27FC236}">
                <a16:creationId xmlns:a16="http://schemas.microsoft.com/office/drawing/2014/main" id="{0E0738AD-45FB-F1DE-8559-EE97A024C3A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36109" y="1413782"/>
            <a:ext cx="5414963" cy="4044950"/>
          </a:xfrm>
          <a:prstGeom prst="rect">
            <a:avLst/>
          </a:prstGeom>
        </p:spPr>
      </p:pic>
      <p:pic>
        <p:nvPicPr>
          <p:cNvPr id="10" name="Online Media 4" title="Crossing the Street">
            <a:hlinkClick r:id="" action="ppaction://media"/>
            <a:extLst>
              <a:ext uri="{FF2B5EF4-FFF2-40B4-BE49-F238E27FC236}">
                <a16:creationId xmlns:a16="http://schemas.microsoft.com/office/drawing/2014/main" id="{54284ACF-E9C4-8088-FE70-B9AC8D1A7931}"/>
              </a:ext>
            </a:extLst>
          </p:cNvPr>
          <p:cNvPicPr>
            <a:picLocks noGrp="1" noRot="1" noChangeAspect="1"/>
          </p:cNvPicPr>
          <p:nvPr>
            <p:ph idx="1"/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6121627" y="1413782"/>
            <a:ext cx="5414963" cy="404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1071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34C7A-23DB-38BE-3B05-5112E2163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Safety Signs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nline Media 4" title="SAFETY TRAINING: Safety in the Community">
            <a:hlinkClick r:id="" action="ppaction://media"/>
            <a:extLst>
              <a:ext uri="{FF2B5EF4-FFF2-40B4-BE49-F238E27FC236}">
                <a16:creationId xmlns:a16="http://schemas.microsoft.com/office/drawing/2014/main" id="{6DC038CC-D7D4-406F-380C-121A4A5192A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56128" y="2016427"/>
            <a:ext cx="5414963" cy="4041775"/>
          </a:xfrm>
        </p:spPr>
      </p:pic>
      <p:pic>
        <p:nvPicPr>
          <p:cNvPr id="8" name="Online Media 5" title="Indoor safety signs">
            <a:hlinkClick r:id="" action="ppaction://media"/>
            <a:extLst>
              <a:ext uri="{FF2B5EF4-FFF2-40B4-BE49-F238E27FC236}">
                <a16:creationId xmlns:a16="http://schemas.microsoft.com/office/drawing/2014/main" id="{753F43ED-8D35-B1CA-63C1-25A763C5ACBB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6264795" y="2016427"/>
            <a:ext cx="5414963" cy="404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701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73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CAA009-DAEC-22A6-5CC2-6448AC51A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Cleaning the kitchen</a:t>
            </a:r>
          </a:p>
        </p:txBody>
      </p:sp>
      <p:pic>
        <p:nvPicPr>
          <p:cNvPr id="4" name="Online Media 3" title="WIPE IT CLEAN! Educational Video for Students with Autism &amp; Intellectual Disabilities (w/Boardmaker)">
            <a:hlinkClick r:id="" action="ppaction://media"/>
            <a:extLst>
              <a:ext uri="{FF2B5EF4-FFF2-40B4-BE49-F238E27FC236}">
                <a16:creationId xmlns:a16="http://schemas.microsoft.com/office/drawing/2014/main" id="{5ADB5608-3436-680D-2265-5672A5E5541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345375" y="961812"/>
            <a:ext cx="6574649" cy="493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752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AB7CFDD-E67B-4078-9BD0-D09D4200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91E377-3C4E-4C42-B42C-858169F3A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etters in shelves">
            <a:extLst>
              <a:ext uri="{FF2B5EF4-FFF2-40B4-BE49-F238E27FC236}">
                <a16:creationId xmlns:a16="http://schemas.microsoft.com/office/drawing/2014/main" id="{BF558775-681B-6654-6FA9-414852A68EE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41000"/>
          </a:blip>
          <a:srcRect t="1530" r="-2" b="13949"/>
          <a:stretch/>
        </p:blipFill>
        <p:spPr>
          <a:xfrm>
            <a:off x="-1" y="1"/>
            <a:ext cx="12192001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DCB204-CD7B-1C73-7958-0178C934C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648" y="670143"/>
            <a:ext cx="7272408" cy="814287"/>
          </a:xfrm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History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1B7537E-7B93-4306-B9DF-4CD583E0A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37480"/>
            <a:ext cx="867485" cy="115439"/>
            <a:chOff x="8910933" y="1861308"/>
            <a:chExt cx="867485" cy="11543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AB796C-11E6-468E-9C0D-38940D8E2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FC9ACE4-DF02-4B56-B482-DDAD2EC09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99CC309-9401-4122-8206-A304650EF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Online Media 3" title="Dinosaurs for Kids | Learn about Dinosaur History, Fossils, Dinosaur Extinction and more!">
            <a:hlinkClick r:id="" action="ppaction://media"/>
            <a:extLst>
              <a:ext uri="{FF2B5EF4-FFF2-40B4-BE49-F238E27FC236}">
                <a16:creationId xmlns:a16="http://schemas.microsoft.com/office/drawing/2014/main" id="{969E59E6-2FA1-E049-EF1F-8D6410D4C45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0"/>
          <a:stretch>
            <a:fillRect/>
          </a:stretch>
        </p:blipFill>
        <p:spPr>
          <a:xfrm>
            <a:off x="1214329" y="2085148"/>
            <a:ext cx="2540000" cy="1435100"/>
          </a:xfrm>
          <a:prstGeom prst="rect">
            <a:avLst/>
          </a:prstGeom>
        </p:spPr>
      </p:pic>
      <p:pic>
        <p:nvPicPr>
          <p:cNvPr id="6" name="Online Media 5" title="Ancient Egypt for Kids">
            <a:hlinkClick r:id="" action="ppaction://media"/>
            <a:extLst>
              <a:ext uri="{FF2B5EF4-FFF2-40B4-BE49-F238E27FC236}">
                <a16:creationId xmlns:a16="http://schemas.microsoft.com/office/drawing/2014/main" id="{084AF9E8-F9E2-E4CD-C602-AA78C234639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1"/>
          <a:stretch>
            <a:fillRect/>
          </a:stretch>
        </p:blipFill>
        <p:spPr>
          <a:xfrm>
            <a:off x="4826000" y="2043395"/>
            <a:ext cx="2540000" cy="1435100"/>
          </a:xfrm>
          <a:prstGeom prst="rect">
            <a:avLst/>
          </a:prstGeom>
        </p:spPr>
      </p:pic>
      <p:pic>
        <p:nvPicPr>
          <p:cNvPr id="7" name="Online Media 6" title="What Is Evolution &amp; types of HUMANS | Dr Binocs Show | Peekaboo Kidz">
            <a:hlinkClick r:id="" action="ppaction://media"/>
            <a:extLst>
              <a:ext uri="{FF2B5EF4-FFF2-40B4-BE49-F238E27FC236}">
                <a16:creationId xmlns:a16="http://schemas.microsoft.com/office/drawing/2014/main" id="{5303ED88-FDDF-020D-D948-5515775E8800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2"/>
          <a:stretch>
            <a:fillRect/>
          </a:stretch>
        </p:blipFill>
        <p:spPr>
          <a:xfrm>
            <a:off x="9341357" y="4434546"/>
            <a:ext cx="2540000" cy="1435100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08CEAB3-7D06-4899-EA54-3E20BE863E31}"/>
              </a:ext>
            </a:extLst>
          </p:cNvPr>
          <p:cNvSpPr/>
          <p:nvPr/>
        </p:nvSpPr>
        <p:spPr>
          <a:xfrm>
            <a:off x="1940360" y="5776455"/>
            <a:ext cx="6554874" cy="5285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BBA425-2EBD-C6F8-DA95-ABF8BA714541}"/>
              </a:ext>
            </a:extLst>
          </p:cNvPr>
          <p:cNvSpPr txBox="1"/>
          <p:nvPr/>
        </p:nvSpPr>
        <p:spPr>
          <a:xfrm>
            <a:off x="1983286" y="5824603"/>
            <a:ext cx="110998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Part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97962B-B56B-98DF-A328-0D3744D8CB18}"/>
              </a:ext>
            </a:extLst>
          </p:cNvPr>
          <p:cNvSpPr txBox="1"/>
          <p:nvPr/>
        </p:nvSpPr>
        <p:spPr>
          <a:xfrm>
            <a:off x="4686819" y="5824602"/>
            <a:ext cx="110998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Part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1B1865-8882-E6CE-C78F-8DCE9482519A}"/>
              </a:ext>
            </a:extLst>
          </p:cNvPr>
          <p:cNvSpPr txBox="1"/>
          <p:nvPr/>
        </p:nvSpPr>
        <p:spPr>
          <a:xfrm>
            <a:off x="7379916" y="5824602"/>
            <a:ext cx="110998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Part 3</a:t>
            </a:r>
          </a:p>
        </p:txBody>
      </p:sp>
      <p:pic>
        <p:nvPicPr>
          <p:cNvPr id="15" name="Online Media 14" title="Xavier Riddle And The Secret Museum I Am Fred Rogers (Part 3)">
            <a:hlinkClick r:id="" action="ppaction://media"/>
            <a:extLst>
              <a:ext uri="{FF2B5EF4-FFF2-40B4-BE49-F238E27FC236}">
                <a16:creationId xmlns:a16="http://schemas.microsoft.com/office/drawing/2014/main" id="{39D755D4-38F2-6DD4-E432-AA8065CDF8B4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3"/>
          <a:stretch>
            <a:fillRect/>
          </a:stretch>
        </p:blipFill>
        <p:spPr>
          <a:xfrm>
            <a:off x="6381315" y="4433778"/>
            <a:ext cx="2540000" cy="1435100"/>
          </a:xfrm>
          <a:prstGeom prst="rect">
            <a:avLst/>
          </a:prstGeom>
        </p:spPr>
      </p:pic>
      <p:pic>
        <p:nvPicPr>
          <p:cNvPr id="10" name="Online Media 9" title="Xavier Riddle And The Secret Museum I Am Fred Rogers (Part 2)">
            <a:hlinkClick r:id="" action="ppaction://media"/>
            <a:extLst>
              <a:ext uri="{FF2B5EF4-FFF2-40B4-BE49-F238E27FC236}">
                <a16:creationId xmlns:a16="http://schemas.microsoft.com/office/drawing/2014/main" id="{2D3392D7-2F18-AA1E-4B8B-E2BB64E49F74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4"/>
          <a:stretch>
            <a:fillRect/>
          </a:stretch>
        </p:blipFill>
        <p:spPr>
          <a:xfrm>
            <a:off x="3834356" y="4423341"/>
            <a:ext cx="2540000" cy="1435100"/>
          </a:xfrm>
          <a:prstGeom prst="rect">
            <a:avLst/>
          </a:prstGeom>
        </p:spPr>
      </p:pic>
      <p:pic>
        <p:nvPicPr>
          <p:cNvPr id="8" name="Online Media 7" title="Xavier Riddle And The Secret Museum I Am Fred Rogers (Part 1)">
            <a:hlinkClick r:id="" action="ppaction://media"/>
            <a:extLst>
              <a:ext uri="{FF2B5EF4-FFF2-40B4-BE49-F238E27FC236}">
                <a16:creationId xmlns:a16="http://schemas.microsoft.com/office/drawing/2014/main" id="{63F73607-61B7-1A87-24F3-A6BAE47F95D4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5"/>
          <a:stretch>
            <a:fillRect/>
          </a:stretch>
        </p:blipFill>
        <p:spPr>
          <a:xfrm>
            <a:off x="1287397" y="4423340"/>
            <a:ext cx="2540000" cy="1435100"/>
          </a:xfrm>
          <a:prstGeom prst="rect">
            <a:avLst/>
          </a:prstGeom>
        </p:spPr>
      </p:pic>
      <p:pic>
        <p:nvPicPr>
          <p:cNvPr id="26" name="Online Media 6" title="Xavier Riddle &amp; the Secret Museum FULL EPISODE | I am Harriet Tubman | PBS KIDS">
            <a:hlinkClick r:id="" action="ppaction://media"/>
            <a:extLst>
              <a:ext uri="{FF2B5EF4-FFF2-40B4-BE49-F238E27FC236}">
                <a16:creationId xmlns:a16="http://schemas.microsoft.com/office/drawing/2014/main" id="{DB683E42-958F-B1DC-DF04-E2C7139050D3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16"/>
          <a:stretch>
            <a:fillRect/>
          </a:stretch>
        </p:blipFill>
        <p:spPr>
          <a:xfrm>
            <a:off x="8657687" y="2155155"/>
            <a:ext cx="2451079" cy="126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648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atercolor painting white textured background">
            <a:extLst>
              <a:ext uri="{FF2B5EF4-FFF2-40B4-BE49-F238E27FC236}">
                <a16:creationId xmlns:a16="http://schemas.microsoft.com/office/drawing/2014/main" id="{3B2C8DC2-142A-BFEA-6C33-3E0801DD8C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977" r="-2" b="27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81E7BE-2EB3-D908-F72F-05E62B4CD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2752354" cy="2709275"/>
          </a:xfrm>
          <a:prstGeom prst="ellipse">
            <a:avLst/>
          </a:prstGeom>
          <a:solidFill>
            <a:srgbClr val="FFFFFF"/>
          </a:solidFill>
          <a:ln w="174625" cmpd="thinThick">
            <a:solidFill>
              <a:srgbClr val="FFFFFF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>
                <a:solidFill>
                  <a:srgbClr val="262626"/>
                </a:solidFill>
              </a:rPr>
              <a:t>Art/Projects</a:t>
            </a:r>
          </a:p>
        </p:txBody>
      </p:sp>
      <p:pic>
        <p:nvPicPr>
          <p:cNvPr id="4" name="Online Media 3" title="How to Make a Paper Snowflake! | Project for Kids">
            <a:hlinkClick r:id="" action="ppaction://media"/>
            <a:extLst>
              <a:ext uri="{FF2B5EF4-FFF2-40B4-BE49-F238E27FC236}">
                <a16:creationId xmlns:a16="http://schemas.microsoft.com/office/drawing/2014/main" id="{F64043AA-8F79-08F0-3F84-883F6A0D580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04760" y="3784691"/>
            <a:ext cx="3269802" cy="2465409"/>
          </a:xfrm>
          <a:prstGeom prst="rect">
            <a:avLst/>
          </a:prstGeom>
        </p:spPr>
      </p:pic>
      <p:pic>
        <p:nvPicPr>
          <p:cNvPr id="6" name="Online Media 5" title="How to Make a Paper Airplane">
            <a:hlinkClick r:id="" action="ppaction://media"/>
            <a:extLst>
              <a:ext uri="{FF2B5EF4-FFF2-40B4-BE49-F238E27FC236}">
                <a16:creationId xmlns:a16="http://schemas.microsoft.com/office/drawing/2014/main" id="{E151629A-BF53-A06A-4832-627C3F8D6CE0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4826000" y="2711450"/>
            <a:ext cx="3387859" cy="2358085"/>
          </a:xfrm>
          <a:prstGeom prst="rect">
            <a:avLst/>
          </a:prstGeom>
        </p:spPr>
      </p:pic>
      <p:pic>
        <p:nvPicPr>
          <p:cNvPr id="7" name="Online Media 6" title="Let's Make Oobleck!">
            <a:hlinkClick r:id="" action="ppaction://media"/>
            <a:extLst>
              <a:ext uri="{FF2B5EF4-FFF2-40B4-BE49-F238E27FC236}">
                <a16:creationId xmlns:a16="http://schemas.microsoft.com/office/drawing/2014/main" id="{6D341507-53D2-6292-F6B7-B3C4D174BBEC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7916930" y="285929"/>
            <a:ext cx="3420056" cy="21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532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AB7CFDD-E67B-4078-9BD0-D09D4200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molecular model">
            <a:extLst>
              <a:ext uri="{FF2B5EF4-FFF2-40B4-BE49-F238E27FC236}">
                <a16:creationId xmlns:a16="http://schemas.microsoft.com/office/drawing/2014/main" id="{40D70878-EB9D-E59F-A699-8EE0A0EE9CD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/>
          </a:blip>
          <a:srcRect t="7240" r="-2" b="8363"/>
          <a:stretch/>
        </p:blipFill>
        <p:spPr>
          <a:xfrm>
            <a:off x="-1" y="10"/>
            <a:ext cx="12192000" cy="685798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4DAEF25D-C97E-48E9-B20C-FEFC2EC6E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1"/>
            <a:ext cx="12191999" cy="384287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49000">
                <a:srgbClr val="000000">
                  <a:alpha val="45000"/>
                </a:srgbClr>
              </a:gs>
              <a:gs pos="100000">
                <a:srgbClr val="000000">
                  <a:alpha val="64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BF9B85-B5B1-A9B4-A6D6-BA25D2457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23900"/>
            <a:ext cx="10058399" cy="9620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Science</a:t>
            </a:r>
          </a:p>
        </p:txBody>
      </p:sp>
      <p:pic>
        <p:nvPicPr>
          <p:cNvPr id="6" name="Online Media 5" title="Science Max|FULL EPISODE|SLIME! | SCIENCE PROJECT">
            <a:hlinkClick r:id="" action="ppaction://media"/>
            <a:extLst>
              <a:ext uri="{FF2B5EF4-FFF2-40B4-BE49-F238E27FC236}">
                <a16:creationId xmlns:a16="http://schemas.microsoft.com/office/drawing/2014/main" id="{E49922DE-8245-8E99-2ECE-EFC13AC9C2C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8364603" y="2513121"/>
            <a:ext cx="2540000" cy="1435100"/>
          </a:xfrm>
          <a:prstGeom prst="rect">
            <a:avLst/>
          </a:prstGeom>
        </p:spPr>
      </p:pic>
      <p:pic>
        <p:nvPicPr>
          <p:cNvPr id="7" name="Online Media 6" title="Science Max | CHEMICAL REACTIONS | Science For Kids">
            <a:hlinkClick r:id="" action="ppaction://media"/>
            <a:extLst>
              <a:ext uri="{FF2B5EF4-FFF2-40B4-BE49-F238E27FC236}">
                <a16:creationId xmlns:a16="http://schemas.microsoft.com/office/drawing/2014/main" id="{D2BEDCAD-C0A6-F324-7230-9705734E585E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817671" y="4548601"/>
            <a:ext cx="2540000" cy="1435100"/>
          </a:xfrm>
          <a:prstGeom prst="rect">
            <a:avLst/>
          </a:prstGeom>
        </p:spPr>
      </p:pic>
      <p:pic>
        <p:nvPicPr>
          <p:cNvPr id="9" name="Online Media 8" title="How Do People Catch a Cold? 🤒 Ask the StoryBots FULL EPISODE | Netflix Jr">
            <a:hlinkClick r:id="" action="ppaction://media"/>
            <a:extLst>
              <a:ext uri="{FF2B5EF4-FFF2-40B4-BE49-F238E27FC236}">
                <a16:creationId xmlns:a16="http://schemas.microsoft.com/office/drawing/2014/main" id="{F9189C48-28D3-1C8E-56A9-627F78E02228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1"/>
          <a:stretch>
            <a:fillRect/>
          </a:stretch>
        </p:blipFill>
        <p:spPr>
          <a:xfrm>
            <a:off x="4690301" y="4673861"/>
            <a:ext cx="2540000" cy="1435100"/>
          </a:xfrm>
          <a:prstGeom prst="rect">
            <a:avLst/>
          </a:prstGeom>
        </p:spPr>
      </p:pic>
      <p:pic>
        <p:nvPicPr>
          <p:cNvPr id="11" name="Online Media 10" title="How Crayons are Made | How It's Made">
            <a:hlinkClick r:id="" action="ppaction://media"/>
            <a:extLst>
              <a:ext uri="{FF2B5EF4-FFF2-40B4-BE49-F238E27FC236}">
                <a16:creationId xmlns:a16="http://schemas.microsoft.com/office/drawing/2014/main" id="{41C8DC73-1BC6-82D8-A99B-11C4A18099FA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2"/>
          <a:stretch>
            <a:fillRect/>
          </a:stretch>
        </p:blipFill>
        <p:spPr>
          <a:xfrm>
            <a:off x="8395918" y="4632107"/>
            <a:ext cx="2540000" cy="1435100"/>
          </a:xfrm>
          <a:prstGeom prst="rect">
            <a:avLst/>
          </a:prstGeom>
        </p:spPr>
      </p:pic>
      <p:pic>
        <p:nvPicPr>
          <p:cNvPr id="4" name="Online Media 3" title="Science Max | TINFOIL BOAT | Season 1 Full Episode">
            <a:hlinkClick r:id="" action="ppaction://media"/>
            <a:extLst>
              <a:ext uri="{FF2B5EF4-FFF2-40B4-BE49-F238E27FC236}">
                <a16:creationId xmlns:a16="http://schemas.microsoft.com/office/drawing/2014/main" id="{DC2F93EE-B007-EE0E-9B2A-7FD37C89C468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3"/>
          <a:stretch>
            <a:fillRect/>
          </a:stretch>
        </p:blipFill>
        <p:spPr>
          <a:xfrm>
            <a:off x="4773808" y="2575751"/>
            <a:ext cx="2540000" cy="1435100"/>
          </a:xfrm>
          <a:prstGeom prst="rect">
            <a:avLst/>
          </a:prstGeom>
        </p:spPr>
      </p:pic>
      <p:pic>
        <p:nvPicPr>
          <p:cNvPr id="5" name="Online Media 4" title="Science Max | FULL EPISODE | Sugar Cube Bridge | Season 2">
            <a:hlinkClick r:id="" action="ppaction://media"/>
            <a:extLst>
              <a:ext uri="{FF2B5EF4-FFF2-40B4-BE49-F238E27FC236}">
                <a16:creationId xmlns:a16="http://schemas.microsoft.com/office/drawing/2014/main" id="{675348D4-D344-0803-95F3-A1F12EC99C4B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4"/>
          <a:stretch>
            <a:fillRect/>
          </a:stretch>
        </p:blipFill>
        <p:spPr>
          <a:xfrm>
            <a:off x="869863" y="2617505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59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EB54D17-3792-403D-9127-495845021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5FB7726-C6A8-44D0-B179-A65DE454D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Screens screenshot of a video game&#10;&#10;Description automatically generated">
            <a:extLst>
              <a:ext uri="{FF2B5EF4-FFF2-40B4-BE49-F238E27FC236}">
                <a16:creationId xmlns:a16="http://schemas.microsoft.com/office/drawing/2014/main" id="{EF774EF9-F95B-7B02-A42F-200826FDF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4"/>
          <a:srcRect/>
          <a:stretch/>
        </p:blipFill>
        <p:spPr>
          <a:xfrm>
            <a:off x="1" y="10"/>
            <a:ext cx="12192000" cy="6857989"/>
          </a:xfrm>
          <a:prstGeom prst="rect">
            <a:avLst/>
          </a:prstGeom>
        </p:spPr>
      </p:pic>
      <p:pic>
        <p:nvPicPr>
          <p:cNvPr id="6" name="Online Media 3" title="Post Malone, Swae Lee - Sunflower (Spider-Man: Into the Spider-Verse)">
            <a:hlinkClick r:id="" action="ppaction://media"/>
            <a:extLst>
              <a:ext uri="{FF2B5EF4-FFF2-40B4-BE49-F238E27FC236}">
                <a16:creationId xmlns:a16="http://schemas.microsoft.com/office/drawing/2014/main" id="{E4B328AB-72AD-4FEC-BFB5-60094DB64AD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5"/>
          <a:stretch>
            <a:fillRect/>
          </a:stretch>
        </p:blipFill>
        <p:spPr>
          <a:xfrm>
            <a:off x="2152521" y="3031961"/>
            <a:ext cx="2044717" cy="1253080"/>
          </a:xfrm>
          <a:prstGeom prst="rect">
            <a:avLst/>
          </a:prstGeom>
        </p:spPr>
      </p:pic>
      <p:pic>
        <p:nvPicPr>
          <p:cNvPr id="8" name="Online Media 4" title="Lilo &amp; Stitch - Hawaiian Roller Coaster Ride (lyrics) [HD]">
            <a:hlinkClick r:id="" action="ppaction://media"/>
            <a:extLst>
              <a:ext uri="{FF2B5EF4-FFF2-40B4-BE49-F238E27FC236}">
                <a16:creationId xmlns:a16="http://schemas.microsoft.com/office/drawing/2014/main" id="{F2772FF6-24AB-7A7D-DCD3-56261029E38C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6"/>
          <a:stretch>
            <a:fillRect/>
          </a:stretch>
        </p:blipFill>
        <p:spPr>
          <a:xfrm>
            <a:off x="4771787" y="1401981"/>
            <a:ext cx="2021912" cy="1216135"/>
          </a:xfrm>
          <a:prstGeom prst="rect">
            <a:avLst/>
          </a:prstGeom>
        </p:spPr>
      </p:pic>
      <p:pic>
        <p:nvPicPr>
          <p:cNvPr id="12" name="Online Media 5" title="Disney Music - Lava (Official Lyric Video from &quot;Lava&quot;)">
            <a:hlinkClick r:id="" action="ppaction://media"/>
            <a:extLst>
              <a:ext uri="{FF2B5EF4-FFF2-40B4-BE49-F238E27FC236}">
                <a16:creationId xmlns:a16="http://schemas.microsoft.com/office/drawing/2014/main" id="{CB4FB962-8C83-27C1-BDFD-3A084B6056CD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7"/>
          <a:stretch>
            <a:fillRect/>
          </a:stretch>
        </p:blipFill>
        <p:spPr>
          <a:xfrm>
            <a:off x="4772031" y="3035426"/>
            <a:ext cx="2012267" cy="1181100"/>
          </a:xfrm>
          <a:prstGeom prst="rect">
            <a:avLst/>
          </a:prstGeom>
        </p:spPr>
      </p:pic>
      <p:pic>
        <p:nvPicPr>
          <p:cNvPr id="14" name="Online Media 6" title="Lilo And Stitch The Series Intro">
            <a:hlinkClick r:id="" action="ppaction://media"/>
            <a:extLst>
              <a:ext uri="{FF2B5EF4-FFF2-40B4-BE49-F238E27FC236}">
                <a16:creationId xmlns:a16="http://schemas.microsoft.com/office/drawing/2014/main" id="{D65551C0-D8A6-71F7-94EF-DFA4720DB973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8"/>
          <a:stretch>
            <a:fillRect/>
          </a:stretch>
        </p:blipFill>
        <p:spPr>
          <a:xfrm>
            <a:off x="7364419" y="1438014"/>
            <a:ext cx="2060717" cy="1212587"/>
          </a:xfrm>
          <a:prstGeom prst="rect">
            <a:avLst/>
          </a:prstGeom>
        </p:spPr>
      </p:pic>
      <p:pic>
        <p:nvPicPr>
          <p:cNvPr id="16" name="Online Media 7" title="Burning Love (Elvis Presley) - Lilo &amp; Stitch Movie Clip (HD)">
            <a:hlinkClick r:id="" action="ppaction://media"/>
            <a:extLst>
              <a:ext uri="{FF2B5EF4-FFF2-40B4-BE49-F238E27FC236}">
                <a16:creationId xmlns:a16="http://schemas.microsoft.com/office/drawing/2014/main" id="{BB196B53-202C-EA47-0A9A-C477B148BA45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9"/>
          <a:stretch>
            <a:fillRect/>
          </a:stretch>
        </p:blipFill>
        <p:spPr>
          <a:xfrm>
            <a:off x="2148944" y="1440565"/>
            <a:ext cx="2043975" cy="1267910"/>
          </a:xfrm>
          <a:prstGeom prst="rect">
            <a:avLst/>
          </a:prstGeom>
        </p:spPr>
      </p:pic>
      <p:pic>
        <p:nvPicPr>
          <p:cNvPr id="18" name="Online Media 8" title="The Little Mermaid - Under the Sea (from The Little Mermaid) (Official Video)">
            <a:hlinkClick r:id="" action="ppaction://media"/>
            <a:extLst>
              <a:ext uri="{FF2B5EF4-FFF2-40B4-BE49-F238E27FC236}">
                <a16:creationId xmlns:a16="http://schemas.microsoft.com/office/drawing/2014/main" id="{334EF4E9-640C-C3E7-AECD-E34431A2E7D1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20"/>
          <a:stretch>
            <a:fillRect/>
          </a:stretch>
        </p:blipFill>
        <p:spPr>
          <a:xfrm>
            <a:off x="7364419" y="3032876"/>
            <a:ext cx="2055394" cy="1251169"/>
          </a:xfrm>
          <a:prstGeom prst="rect">
            <a:avLst/>
          </a:prstGeom>
        </p:spPr>
      </p:pic>
      <p:pic>
        <p:nvPicPr>
          <p:cNvPr id="20" name="Online Media 2" title="Sing - Shake It Off Scene | Fandango Family">
            <a:hlinkClick r:id="" action="ppaction://media"/>
            <a:extLst>
              <a:ext uri="{FF2B5EF4-FFF2-40B4-BE49-F238E27FC236}">
                <a16:creationId xmlns:a16="http://schemas.microsoft.com/office/drawing/2014/main" id="{77B8B9F9-C2E1-ED05-0F38-57831C69A82A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21"/>
          <a:stretch>
            <a:fillRect/>
          </a:stretch>
        </p:blipFill>
        <p:spPr>
          <a:xfrm>
            <a:off x="2143785" y="4602566"/>
            <a:ext cx="1963352" cy="1292907"/>
          </a:xfrm>
          <a:prstGeom prst="rect">
            <a:avLst/>
          </a:prstGeom>
        </p:spPr>
      </p:pic>
      <p:pic>
        <p:nvPicPr>
          <p:cNvPr id="22" name="Online Media 9" title="&quot;Get Back Up Again&quot; Clip | TROLLS">
            <a:hlinkClick r:id="" action="ppaction://media"/>
            <a:extLst>
              <a:ext uri="{FF2B5EF4-FFF2-40B4-BE49-F238E27FC236}">
                <a16:creationId xmlns:a16="http://schemas.microsoft.com/office/drawing/2014/main" id="{7720C7E5-C533-6781-C2C5-C74D16E24884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22"/>
          <a:stretch>
            <a:fillRect/>
          </a:stretch>
        </p:blipFill>
        <p:spPr>
          <a:xfrm>
            <a:off x="4779131" y="4699021"/>
            <a:ext cx="2057035" cy="1196451"/>
          </a:xfrm>
          <a:prstGeom prst="rect">
            <a:avLst/>
          </a:prstGeom>
        </p:spPr>
      </p:pic>
      <p:pic>
        <p:nvPicPr>
          <p:cNvPr id="24" name="Online Media 10" title="Sing 2 (2021) - Let's Get Crazy Scene | Movieclips">
            <a:hlinkClick r:id="" action="ppaction://media"/>
            <a:extLst>
              <a:ext uri="{FF2B5EF4-FFF2-40B4-BE49-F238E27FC236}">
                <a16:creationId xmlns:a16="http://schemas.microsoft.com/office/drawing/2014/main" id="{D83A6026-31F3-591D-CDBA-194D1E1BA4DA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23"/>
          <a:stretch>
            <a:fillRect/>
          </a:stretch>
        </p:blipFill>
        <p:spPr>
          <a:xfrm>
            <a:off x="7367582" y="4702458"/>
            <a:ext cx="2059696" cy="1202660"/>
          </a:xfrm>
          <a:prstGeom prst="rect">
            <a:avLst/>
          </a:prstGeom>
        </p:spPr>
      </p:pic>
      <p:pic>
        <p:nvPicPr>
          <p:cNvPr id="2" name="Online Media 1" title="SING Song &quot;Set It All Free&quot; - Scarlett Johansson is Ash">
            <a:hlinkClick r:id="" action="ppaction://media"/>
            <a:extLst>
              <a:ext uri="{FF2B5EF4-FFF2-40B4-BE49-F238E27FC236}">
                <a16:creationId xmlns:a16="http://schemas.microsoft.com/office/drawing/2014/main" id="{969A46DC-7E09-23E9-31F3-3304E4FE72BE}"/>
              </a:ext>
            </a:extLst>
          </p:cNvPr>
          <p:cNvPicPr>
            <a:picLocks noRot="1" noChangeAspect="1"/>
          </p:cNvPicPr>
          <p:nvPr>
            <a:videoFile r:link="rId10"/>
          </p:nvPr>
        </p:nvPicPr>
        <p:blipFill>
          <a:blip r:embed="rId24"/>
          <a:stretch>
            <a:fillRect/>
          </a:stretch>
        </p:blipFill>
        <p:spPr>
          <a:xfrm>
            <a:off x="9999601" y="1438155"/>
            <a:ext cx="2013575" cy="1271286"/>
          </a:xfrm>
          <a:prstGeom prst="rect">
            <a:avLst/>
          </a:prstGeom>
        </p:spPr>
      </p:pic>
      <p:pic>
        <p:nvPicPr>
          <p:cNvPr id="3" name="Online Media 2" title="Idina Menzel, AURORA - Into the Unknown (From &quot;Frozen 2&quot;)">
            <a:hlinkClick r:id="" action="ppaction://media"/>
            <a:extLst>
              <a:ext uri="{FF2B5EF4-FFF2-40B4-BE49-F238E27FC236}">
                <a16:creationId xmlns:a16="http://schemas.microsoft.com/office/drawing/2014/main" id="{E0FAB889-9327-D6A1-E441-8FEB4576484C}"/>
              </a:ext>
            </a:extLst>
          </p:cNvPr>
          <p:cNvPicPr>
            <a:picLocks noRot="1" noChangeAspect="1"/>
          </p:cNvPicPr>
          <p:nvPr>
            <a:videoFile r:link="rId11"/>
          </p:nvPr>
        </p:nvPicPr>
        <p:blipFill>
          <a:blip r:embed="rId25"/>
          <a:stretch>
            <a:fillRect/>
          </a:stretch>
        </p:blipFill>
        <p:spPr>
          <a:xfrm>
            <a:off x="9951374" y="3039318"/>
            <a:ext cx="2061802" cy="1242350"/>
          </a:xfrm>
          <a:prstGeom prst="rect">
            <a:avLst/>
          </a:prstGeom>
        </p:spPr>
      </p:pic>
      <p:pic>
        <p:nvPicPr>
          <p:cNvPr id="10" name="Online Media 1" title="Beauty and the Beast - Be Our Guest (HD) Music Video">
            <a:hlinkClick r:id="" action="ppaction://media"/>
            <a:extLst>
              <a:ext uri="{FF2B5EF4-FFF2-40B4-BE49-F238E27FC236}">
                <a16:creationId xmlns:a16="http://schemas.microsoft.com/office/drawing/2014/main" id="{8C1A9BBD-D2D9-0223-E9E4-BABEF40BB409}"/>
              </a:ext>
            </a:extLst>
          </p:cNvPr>
          <p:cNvPicPr>
            <a:picLocks noRot="1" noChangeAspect="1"/>
          </p:cNvPicPr>
          <p:nvPr>
            <a:videoFile r:link="rId12"/>
          </p:nvPr>
        </p:nvPicPr>
        <p:blipFill>
          <a:blip r:embed="rId26"/>
          <a:stretch>
            <a:fillRect/>
          </a:stretch>
        </p:blipFill>
        <p:spPr>
          <a:xfrm>
            <a:off x="9980309" y="4698357"/>
            <a:ext cx="2052157" cy="12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668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EB54D17-3792-403D-9127-495845021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5FB7726-C6A8-44D0-B179-A65DE454D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Screens screenshot of a video game&#10;&#10;Description automatically generated">
            <a:extLst>
              <a:ext uri="{FF2B5EF4-FFF2-40B4-BE49-F238E27FC236}">
                <a16:creationId xmlns:a16="http://schemas.microsoft.com/office/drawing/2014/main" id="{49B69818-3E78-2E2B-9374-9FF9323C8F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4"/>
          <a:srcRect/>
          <a:stretch/>
        </p:blipFill>
        <p:spPr>
          <a:xfrm>
            <a:off x="1" y="10"/>
            <a:ext cx="12192000" cy="6857989"/>
          </a:xfrm>
          <a:prstGeom prst="rect">
            <a:avLst/>
          </a:prstGeom>
        </p:spPr>
      </p:pic>
      <p:pic>
        <p:nvPicPr>
          <p:cNvPr id="6" name="Online Media 4" title="Stephanie Beatriz, Olga Merediz, Encanto - Cast - The Family Madrigal (From &quot;Encanto&quot;)">
            <a:hlinkClick r:id="" action="ppaction://media"/>
            <a:extLst>
              <a:ext uri="{FF2B5EF4-FFF2-40B4-BE49-F238E27FC236}">
                <a16:creationId xmlns:a16="http://schemas.microsoft.com/office/drawing/2014/main" id="{D118BFFF-0596-17FA-250F-52BCB4C27F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5"/>
          <a:stretch>
            <a:fillRect/>
          </a:stretch>
        </p:blipFill>
        <p:spPr>
          <a:xfrm>
            <a:off x="2122635" y="1456037"/>
            <a:ext cx="2112146" cy="1230094"/>
          </a:xfrm>
          <a:prstGeom prst="rect">
            <a:avLst/>
          </a:prstGeom>
        </p:spPr>
      </p:pic>
      <p:pic>
        <p:nvPicPr>
          <p:cNvPr id="8" name="Online Media 5" title="We Don't Talk About Bruno (From &quot;Encanto&quot;)">
            <a:hlinkClick r:id="" action="ppaction://media"/>
            <a:extLst>
              <a:ext uri="{FF2B5EF4-FFF2-40B4-BE49-F238E27FC236}">
                <a16:creationId xmlns:a16="http://schemas.microsoft.com/office/drawing/2014/main" id="{8534D4D0-2954-4F60-82C6-0687C1AA93B3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6"/>
          <a:stretch>
            <a:fillRect/>
          </a:stretch>
        </p:blipFill>
        <p:spPr>
          <a:xfrm>
            <a:off x="4798192" y="1398164"/>
            <a:ext cx="2012453" cy="1235522"/>
          </a:xfrm>
          <a:prstGeom prst="rect">
            <a:avLst/>
          </a:prstGeom>
        </p:spPr>
      </p:pic>
      <p:pic>
        <p:nvPicPr>
          <p:cNvPr id="12" name="Online Media 2" title="Encanto - Cast - All Of You (From &quot;Encanto&quot;/Sing-Along)">
            <a:hlinkClick r:id="" action="ppaction://media"/>
            <a:extLst>
              <a:ext uri="{FF2B5EF4-FFF2-40B4-BE49-F238E27FC236}">
                <a16:creationId xmlns:a16="http://schemas.microsoft.com/office/drawing/2014/main" id="{1CE725C1-5764-CBF5-0945-9113982CD860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7"/>
          <a:stretch>
            <a:fillRect/>
          </a:stretch>
        </p:blipFill>
        <p:spPr>
          <a:xfrm>
            <a:off x="2124423" y="3015259"/>
            <a:ext cx="2113402" cy="1288334"/>
          </a:xfrm>
          <a:prstGeom prst="rect">
            <a:avLst/>
          </a:prstGeom>
        </p:spPr>
      </p:pic>
      <p:pic>
        <p:nvPicPr>
          <p:cNvPr id="14" name="Online Media 3" title="Diane Guerrero, Stephanie Beatriz - What Else Can I Do? (From &quot;Encanto&quot;)">
            <a:hlinkClick r:id="" action="ppaction://media"/>
            <a:extLst>
              <a:ext uri="{FF2B5EF4-FFF2-40B4-BE49-F238E27FC236}">
                <a16:creationId xmlns:a16="http://schemas.microsoft.com/office/drawing/2014/main" id="{E71AD735-C899-36AF-2702-7B7DFA156BE0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8"/>
          <a:stretch>
            <a:fillRect/>
          </a:stretch>
        </p:blipFill>
        <p:spPr>
          <a:xfrm>
            <a:off x="9976767" y="1542645"/>
            <a:ext cx="2036237" cy="1224254"/>
          </a:xfrm>
          <a:prstGeom prst="rect">
            <a:avLst/>
          </a:prstGeom>
        </p:spPr>
      </p:pic>
      <p:pic>
        <p:nvPicPr>
          <p:cNvPr id="16" name="Online Media 6" title="Jessica Darrow - Surface Pressure (From &quot;Encanto&quot;)">
            <a:hlinkClick r:id="" action="ppaction://media"/>
            <a:extLst>
              <a:ext uri="{FF2B5EF4-FFF2-40B4-BE49-F238E27FC236}">
                <a16:creationId xmlns:a16="http://schemas.microsoft.com/office/drawing/2014/main" id="{8CF7CC4E-EE27-FB26-F0BB-B134940922F7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9"/>
          <a:stretch>
            <a:fillRect/>
          </a:stretch>
        </p:blipFill>
        <p:spPr>
          <a:xfrm>
            <a:off x="7370651" y="1459842"/>
            <a:ext cx="2017810" cy="1224007"/>
          </a:xfrm>
          <a:prstGeom prst="rect">
            <a:avLst/>
          </a:prstGeom>
        </p:spPr>
      </p:pic>
      <p:pic>
        <p:nvPicPr>
          <p:cNvPr id="18" name="Online Media 4" title="Alanna Ubach, Antonio Sol - La Llorona (From &quot;Coco&quot;/Sing-Along)">
            <a:hlinkClick r:id="" action="ppaction://media"/>
            <a:extLst>
              <a:ext uri="{FF2B5EF4-FFF2-40B4-BE49-F238E27FC236}">
                <a16:creationId xmlns:a16="http://schemas.microsoft.com/office/drawing/2014/main" id="{1A7B4046-F19F-3CA8-1D5E-89E5BEA53A94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20"/>
          <a:stretch>
            <a:fillRect/>
          </a:stretch>
        </p:blipFill>
        <p:spPr>
          <a:xfrm>
            <a:off x="4797450" y="3007977"/>
            <a:ext cx="2009794" cy="1236555"/>
          </a:xfrm>
          <a:prstGeom prst="rect">
            <a:avLst/>
          </a:prstGeom>
        </p:spPr>
      </p:pic>
      <p:pic>
        <p:nvPicPr>
          <p:cNvPr id="20" name="Online Media 5" title="Dwayne Johnson - You're Welcome (from Moana/Official Video)">
            <a:hlinkClick r:id="" action="ppaction://media"/>
            <a:extLst>
              <a:ext uri="{FF2B5EF4-FFF2-40B4-BE49-F238E27FC236}">
                <a16:creationId xmlns:a16="http://schemas.microsoft.com/office/drawing/2014/main" id="{701859BE-6F3D-3D17-0F1F-B34AF2BD4E1B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21"/>
          <a:stretch>
            <a:fillRect/>
          </a:stretch>
        </p:blipFill>
        <p:spPr>
          <a:xfrm>
            <a:off x="7368163" y="3017622"/>
            <a:ext cx="2012344" cy="1226910"/>
          </a:xfrm>
          <a:prstGeom prst="rect">
            <a:avLst/>
          </a:prstGeom>
        </p:spPr>
      </p:pic>
      <p:pic>
        <p:nvPicPr>
          <p:cNvPr id="22" name="Online Media 6" title="Disney's Frozen &quot;Let It Go&quot; Sequence Performed by Idina Menzel">
            <a:hlinkClick r:id="" action="ppaction://media"/>
            <a:extLst>
              <a:ext uri="{FF2B5EF4-FFF2-40B4-BE49-F238E27FC236}">
                <a16:creationId xmlns:a16="http://schemas.microsoft.com/office/drawing/2014/main" id="{BCD0FC37-FC92-C3A3-A953-FCD866BF8D22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22"/>
          <a:stretch>
            <a:fillRect/>
          </a:stretch>
        </p:blipFill>
        <p:spPr>
          <a:xfrm>
            <a:off x="9974299" y="3072279"/>
            <a:ext cx="2035134" cy="1234403"/>
          </a:xfrm>
          <a:prstGeom prst="rect">
            <a:avLst/>
          </a:prstGeom>
        </p:spPr>
      </p:pic>
      <p:pic>
        <p:nvPicPr>
          <p:cNvPr id="24" name="Online Media 7" title="Where You Are (From &quot;Moana&quot;/Sing-Along)">
            <a:hlinkClick r:id="" action="ppaction://media"/>
            <a:extLst>
              <a:ext uri="{FF2B5EF4-FFF2-40B4-BE49-F238E27FC236}">
                <a16:creationId xmlns:a16="http://schemas.microsoft.com/office/drawing/2014/main" id="{C29B0493-8342-2ABF-567B-F88CCC3D6CD1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23"/>
          <a:stretch>
            <a:fillRect/>
          </a:stretch>
        </p:blipFill>
        <p:spPr>
          <a:xfrm>
            <a:off x="2061343" y="4622393"/>
            <a:ext cx="2173698" cy="1260168"/>
          </a:xfrm>
          <a:prstGeom prst="rect">
            <a:avLst/>
          </a:prstGeom>
        </p:spPr>
      </p:pic>
      <p:pic>
        <p:nvPicPr>
          <p:cNvPr id="26" name="Online Media 8" title="Anthony Gonzalez - Proud Corazón (From &quot;Coco&quot;/Sing-Along)">
            <a:hlinkClick r:id="" action="ppaction://media"/>
            <a:extLst>
              <a:ext uri="{FF2B5EF4-FFF2-40B4-BE49-F238E27FC236}">
                <a16:creationId xmlns:a16="http://schemas.microsoft.com/office/drawing/2014/main" id="{97E49500-FF1F-ED3A-48AA-4BAE1ADB9FCC}"/>
              </a:ext>
            </a:extLst>
          </p:cNvPr>
          <p:cNvPicPr>
            <a:picLocks noRot="1" noChangeAspect="1"/>
          </p:cNvPicPr>
          <p:nvPr>
            <a:videoFile r:link="rId10"/>
          </p:nvPr>
        </p:nvPicPr>
        <p:blipFill>
          <a:blip r:embed="rId24"/>
          <a:stretch>
            <a:fillRect/>
          </a:stretch>
        </p:blipFill>
        <p:spPr>
          <a:xfrm>
            <a:off x="4800481" y="4669901"/>
            <a:ext cx="2021032" cy="1210621"/>
          </a:xfrm>
          <a:prstGeom prst="rect">
            <a:avLst/>
          </a:prstGeom>
        </p:spPr>
      </p:pic>
      <p:pic>
        <p:nvPicPr>
          <p:cNvPr id="28" name="Online Media 9" title="Mandy Moore - When Will My Life Begin? (From &quot;Tangled&quot;/Sing-Along)">
            <a:hlinkClick r:id="" action="ppaction://media"/>
            <a:extLst>
              <a:ext uri="{FF2B5EF4-FFF2-40B4-BE49-F238E27FC236}">
                <a16:creationId xmlns:a16="http://schemas.microsoft.com/office/drawing/2014/main" id="{D8BDEB44-D8FA-B87E-BD6E-702B3BF15025}"/>
              </a:ext>
            </a:extLst>
          </p:cNvPr>
          <p:cNvPicPr>
            <a:picLocks noRot="1" noChangeAspect="1"/>
          </p:cNvPicPr>
          <p:nvPr>
            <a:videoFile r:link="rId11"/>
          </p:nvPr>
        </p:nvPicPr>
        <p:blipFill>
          <a:blip r:embed="rId25"/>
          <a:stretch>
            <a:fillRect/>
          </a:stretch>
        </p:blipFill>
        <p:spPr>
          <a:xfrm>
            <a:off x="7408245" y="4669901"/>
            <a:ext cx="1973712" cy="1258848"/>
          </a:xfrm>
          <a:prstGeom prst="rect">
            <a:avLst/>
          </a:prstGeom>
        </p:spPr>
      </p:pic>
      <p:pic>
        <p:nvPicPr>
          <p:cNvPr id="2" name="Online Media 1" title="Tangled Lyric Video | I've Got A Dream | Sing Along">
            <a:hlinkClick r:id="" action="ppaction://media"/>
            <a:extLst>
              <a:ext uri="{FF2B5EF4-FFF2-40B4-BE49-F238E27FC236}">
                <a16:creationId xmlns:a16="http://schemas.microsoft.com/office/drawing/2014/main" id="{B36337E1-1CA5-6A8A-A151-C3509DC90FC5}"/>
              </a:ext>
            </a:extLst>
          </p:cNvPr>
          <p:cNvPicPr>
            <a:picLocks noRot="1" noChangeAspect="1"/>
          </p:cNvPicPr>
          <p:nvPr>
            <a:videoFile r:link="rId12"/>
          </p:nvPr>
        </p:nvPicPr>
        <p:blipFill>
          <a:blip r:embed="rId26"/>
          <a:stretch>
            <a:fillRect/>
          </a:stretch>
        </p:blipFill>
        <p:spPr>
          <a:xfrm>
            <a:off x="9980311" y="4736939"/>
            <a:ext cx="2032866" cy="119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096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EB54D17-3792-403D-9127-495845021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5FB7726-C6A8-44D0-B179-A65DE454D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Screens screenshot of a video game&#10;&#10;Description automatically generated">
            <a:extLst>
              <a:ext uri="{FF2B5EF4-FFF2-40B4-BE49-F238E27FC236}">
                <a16:creationId xmlns:a16="http://schemas.microsoft.com/office/drawing/2014/main" id="{7EA2C2FD-CF63-A142-EC9B-D27FDCF6B6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2"/>
          <a:srcRect/>
          <a:stretch/>
        </p:blipFill>
        <p:spPr>
          <a:xfrm>
            <a:off x="1" y="10"/>
            <a:ext cx="12192000" cy="6857989"/>
          </a:xfrm>
          <a:prstGeom prst="rect">
            <a:avLst/>
          </a:prstGeom>
        </p:spPr>
      </p:pic>
      <p:pic>
        <p:nvPicPr>
          <p:cNvPr id="6" name="Online Media 3" title="groot dancing mr blue sky">
            <a:hlinkClick r:id="" action="ppaction://media"/>
            <a:extLst>
              <a:ext uri="{FF2B5EF4-FFF2-40B4-BE49-F238E27FC236}">
                <a16:creationId xmlns:a16="http://schemas.microsoft.com/office/drawing/2014/main" id="{B7000E7C-7486-2A1D-4552-AA6E6964C7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3"/>
          <a:stretch>
            <a:fillRect/>
          </a:stretch>
        </p:blipFill>
        <p:spPr>
          <a:xfrm>
            <a:off x="4760829" y="1416771"/>
            <a:ext cx="2041873" cy="1174384"/>
          </a:xfrm>
          <a:prstGeom prst="rect">
            <a:avLst/>
          </a:prstGeom>
        </p:spPr>
      </p:pic>
      <p:pic>
        <p:nvPicPr>
          <p:cNvPr id="8" name="Online Media 5" title="Finesse (Remix) | Bruno Mars ft. Cardi B | Just Dance 2019">
            <a:hlinkClick r:id="" action="ppaction://media"/>
            <a:extLst>
              <a:ext uri="{FF2B5EF4-FFF2-40B4-BE49-F238E27FC236}">
                <a16:creationId xmlns:a16="http://schemas.microsoft.com/office/drawing/2014/main" id="{36593BEB-A2AB-5BFB-034D-698E551718D4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4"/>
          <a:stretch>
            <a:fillRect/>
          </a:stretch>
        </p:blipFill>
        <p:spPr>
          <a:xfrm>
            <a:off x="2135864" y="1471942"/>
            <a:ext cx="2048077" cy="1251834"/>
          </a:xfrm>
          <a:prstGeom prst="rect">
            <a:avLst/>
          </a:prstGeom>
        </p:spPr>
      </p:pic>
      <p:pic>
        <p:nvPicPr>
          <p:cNvPr id="12" name="Online Media 4" title="Just Dance 2018 Demo | &quot;24K Magic - Bruno Mars&quot; Gameplay (Xbox One 2017)">
            <a:hlinkClick r:id="" action="ppaction://media"/>
            <a:extLst>
              <a:ext uri="{FF2B5EF4-FFF2-40B4-BE49-F238E27FC236}">
                <a16:creationId xmlns:a16="http://schemas.microsoft.com/office/drawing/2014/main" id="{5F7448B7-FAC4-FE3F-4DAA-6F160F517F06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5"/>
          <a:stretch>
            <a:fillRect/>
          </a:stretch>
        </p:blipFill>
        <p:spPr>
          <a:xfrm>
            <a:off x="2132337" y="3206414"/>
            <a:ext cx="2067367" cy="1242188"/>
          </a:xfrm>
          <a:prstGeom prst="rect">
            <a:avLst/>
          </a:prstGeom>
        </p:spPr>
      </p:pic>
      <p:pic>
        <p:nvPicPr>
          <p:cNvPr id="14" name="Online Media 6" title="Just Dance 4 DLC - The Lazy Song - Bruno Mars - 5 Stars">
            <a:hlinkClick r:id="" action="ppaction://media"/>
            <a:extLst>
              <a:ext uri="{FF2B5EF4-FFF2-40B4-BE49-F238E27FC236}">
                <a16:creationId xmlns:a16="http://schemas.microsoft.com/office/drawing/2014/main" id="{61ECF7C3-A03E-75EB-3B42-7F58EF044550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6"/>
          <a:stretch>
            <a:fillRect/>
          </a:stretch>
        </p:blipFill>
        <p:spPr>
          <a:xfrm>
            <a:off x="2089783" y="4589756"/>
            <a:ext cx="2105950" cy="1242188"/>
          </a:xfrm>
          <a:prstGeom prst="rect">
            <a:avLst/>
          </a:prstGeom>
        </p:spPr>
      </p:pic>
      <p:pic>
        <p:nvPicPr>
          <p:cNvPr id="2" name="Online Media 1" title="Hercules | Zero to Hero | Lyric Video | Disney Sing Along">
            <a:hlinkClick r:id="" action="ppaction://media"/>
            <a:extLst>
              <a:ext uri="{FF2B5EF4-FFF2-40B4-BE49-F238E27FC236}">
                <a16:creationId xmlns:a16="http://schemas.microsoft.com/office/drawing/2014/main" id="{22D8C977-C3D4-6A12-5F59-432CC5A5F41B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7"/>
          <a:stretch>
            <a:fillRect/>
          </a:stretch>
        </p:blipFill>
        <p:spPr>
          <a:xfrm>
            <a:off x="4762059" y="3000736"/>
            <a:ext cx="2090738" cy="1280932"/>
          </a:xfrm>
          <a:prstGeom prst="rect">
            <a:avLst/>
          </a:prstGeom>
        </p:spPr>
      </p:pic>
      <p:pic>
        <p:nvPicPr>
          <p:cNvPr id="3" name="Online Media 2" title="Hakuna Matata (from The Lion King)">
            <a:hlinkClick r:id="" action="ppaction://media"/>
            <a:extLst>
              <a:ext uri="{FF2B5EF4-FFF2-40B4-BE49-F238E27FC236}">
                <a16:creationId xmlns:a16="http://schemas.microsoft.com/office/drawing/2014/main" id="{6ED81516-86FE-2F62-160D-DA8E08457131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8"/>
          <a:stretch>
            <a:fillRect/>
          </a:stretch>
        </p:blipFill>
        <p:spPr>
          <a:xfrm>
            <a:off x="4762058" y="4659774"/>
            <a:ext cx="2090739" cy="1174831"/>
          </a:xfrm>
          <a:prstGeom prst="rect">
            <a:avLst/>
          </a:prstGeom>
        </p:spPr>
      </p:pic>
      <p:pic>
        <p:nvPicPr>
          <p:cNvPr id="5" name="Online Media 4" title="The Lion King | I Just Can't Wait to Be King | Disney Sing-Along">
            <a:hlinkClick r:id="" action="ppaction://media"/>
            <a:extLst>
              <a:ext uri="{FF2B5EF4-FFF2-40B4-BE49-F238E27FC236}">
                <a16:creationId xmlns:a16="http://schemas.microsoft.com/office/drawing/2014/main" id="{5C3B80EB-6E99-BDD7-2EEA-13E228D64E0C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19"/>
          <a:stretch>
            <a:fillRect/>
          </a:stretch>
        </p:blipFill>
        <p:spPr>
          <a:xfrm>
            <a:off x="7376006" y="1418864"/>
            <a:ext cx="2071448" cy="1261640"/>
          </a:xfrm>
          <a:prstGeom prst="rect">
            <a:avLst/>
          </a:prstGeom>
        </p:spPr>
      </p:pic>
      <p:pic>
        <p:nvPicPr>
          <p:cNvPr id="7" name="Online Media 6" title="Dr. Seuss' the Lorax (2012) - How Bad Can I Be Scene (7/10) | Movieclips">
            <a:hlinkClick r:id="" action="ppaction://media"/>
            <a:extLst>
              <a:ext uri="{FF2B5EF4-FFF2-40B4-BE49-F238E27FC236}">
                <a16:creationId xmlns:a16="http://schemas.microsoft.com/office/drawing/2014/main" id="{C056269F-1D0B-C09C-C696-B271F66A2E81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20"/>
          <a:stretch>
            <a:fillRect/>
          </a:stretch>
        </p:blipFill>
        <p:spPr>
          <a:xfrm>
            <a:off x="7376006" y="3048965"/>
            <a:ext cx="2071448" cy="1232703"/>
          </a:xfrm>
          <a:prstGeom prst="rect">
            <a:avLst/>
          </a:prstGeom>
        </p:spPr>
      </p:pic>
      <p:pic>
        <p:nvPicPr>
          <p:cNvPr id="10" name="Online Media 9" title="The Lion King: Be Prepared | Sing-A-Long | Disney">
            <a:hlinkClick r:id="" action="ppaction://media"/>
            <a:extLst>
              <a:ext uri="{FF2B5EF4-FFF2-40B4-BE49-F238E27FC236}">
                <a16:creationId xmlns:a16="http://schemas.microsoft.com/office/drawing/2014/main" id="{A931D1AE-2445-2A34-E322-DA54C2B45C9B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21"/>
          <a:stretch>
            <a:fillRect/>
          </a:stretch>
        </p:blipFill>
        <p:spPr>
          <a:xfrm>
            <a:off x="7376006" y="4669421"/>
            <a:ext cx="2052156" cy="1165184"/>
          </a:xfrm>
          <a:prstGeom prst="rect">
            <a:avLst/>
          </a:prstGeom>
        </p:spPr>
      </p:pic>
      <p:pic>
        <p:nvPicPr>
          <p:cNvPr id="13" name="Online Media 12" title="Marvel Studios’ I Am Groot S1 E4: Groot Takes a Bath">
            <a:hlinkClick r:id="" action="ppaction://media"/>
            <a:extLst>
              <a:ext uri="{FF2B5EF4-FFF2-40B4-BE49-F238E27FC236}">
                <a16:creationId xmlns:a16="http://schemas.microsoft.com/office/drawing/2014/main" id="{9DA55EC2-AC9D-93D8-D443-D31D16B8CCEF}"/>
              </a:ext>
            </a:extLst>
          </p:cNvPr>
          <p:cNvPicPr>
            <a:picLocks noRot="1" noChangeAspect="1"/>
          </p:cNvPicPr>
          <p:nvPr>
            <a:videoFile r:link="rId10"/>
          </p:nvPr>
        </p:nvPicPr>
        <p:blipFill>
          <a:blip r:embed="rId22"/>
          <a:stretch>
            <a:fillRect/>
          </a:stretch>
        </p:blipFill>
        <p:spPr>
          <a:xfrm>
            <a:off x="9980311" y="1457446"/>
            <a:ext cx="2032865" cy="127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4371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EB54D17-3792-403D-9127-495845021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5FB7726-C6A8-44D0-B179-A65DE454D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Screens screenshot of a video game&#10;&#10;Description automatically generated">
            <a:extLst>
              <a:ext uri="{FF2B5EF4-FFF2-40B4-BE49-F238E27FC236}">
                <a16:creationId xmlns:a16="http://schemas.microsoft.com/office/drawing/2014/main" id="{BEA76F32-471C-0CEC-40E1-C90B43AFCC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4"/>
          <a:srcRect/>
          <a:stretch/>
        </p:blipFill>
        <p:spPr>
          <a:xfrm>
            <a:off x="1" y="10"/>
            <a:ext cx="12192000" cy="6857989"/>
          </a:xfrm>
          <a:prstGeom prst="rect">
            <a:avLst/>
          </a:prstGeom>
        </p:spPr>
      </p:pic>
      <p:pic>
        <p:nvPicPr>
          <p:cNvPr id="6" name="Online Media 4" title="Puss in Boots (2011) - Cat Dance Fight Scene (2/10) | Movieclips">
            <a:hlinkClick r:id="" action="ppaction://media"/>
            <a:extLst>
              <a:ext uri="{FF2B5EF4-FFF2-40B4-BE49-F238E27FC236}">
                <a16:creationId xmlns:a16="http://schemas.microsoft.com/office/drawing/2014/main" id="{8D20C890-6979-8972-CE8C-310C375B202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5"/>
          <a:stretch>
            <a:fillRect/>
          </a:stretch>
        </p:blipFill>
        <p:spPr>
          <a:xfrm>
            <a:off x="2143540" y="1444674"/>
            <a:ext cx="2061345" cy="1200603"/>
          </a:xfrm>
          <a:prstGeom prst="rect">
            <a:avLst/>
          </a:prstGeom>
        </p:spPr>
      </p:pic>
      <p:pic>
        <p:nvPicPr>
          <p:cNvPr id="8" name="Online Media 7" title="Kung Fu Panda (2008) - Tai Lung's Escape Scene (3/10) | Movieclips">
            <a:hlinkClick r:id="" action="ppaction://media"/>
            <a:extLst>
              <a:ext uri="{FF2B5EF4-FFF2-40B4-BE49-F238E27FC236}">
                <a16:creationId xmlns:a16="http://schemas.microsoft.com/office/drawing/2014/main" id="{229945D5-6A07-D63B-65EF-0AE0B83C266E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6"/>
          <a:stretch>
            <a:fillRect/>
          </a:stretch>
        </p:blipFill>
        <p:spPr>
          <a:xfrm>
            <a:off x="4791664" y="1407179"/>
            <a:ext cx="2008640" cy="1197303"/>
          </a:xfrm>
          <a:prstGeom prst="rect">
            <a:avLst/>
          </a:prstGeom>
        </p:spPr>
      </p:pic>
      <p:pic>
        <p:nvPicPr>
          <p:cNvPr id="12" name="Online Media 3" title="Kung Fu Panda (2008) - Our Battle Will Be Legendary! Scene (7/10) | Movieclips">
            <a:hlinkClick r:id="" action="ppaction://media"/>
            <a:extLst>
              <a:ext uri="{FF2B5EF4-FFF2-40B4-BE49-F238E27FC236}">
                <a16:creationId xmlns:a16="http://schemas.microsoft.com/office/drawing/2014/main" id="{C39AAF25-23C8-1AE9-5F9A-0D63F0F07C6F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7"/>
          <a:stretch>
            <a:fillRect/>
          </a:stretch>
        </p:blipFill>
        <p:spPr>
          <a:xfrm>
            <a:off x="7384950" y="1440478"/>
            <a:ext cx="2039149" cy="1197851"/>
          </a:xfrm>
          <a:prstGeom prst="rect">
            <a:avLst/>
          </a:prstGeom>
        </p:spPr>
      </p:pic>
      <p:pic>
        <p:nvPicPr>
          <p:cNvPr id="14" name="Online Media 7" title="Shrek 2 (2004) - I Need a Hero Scene (7/10) | Movieclips">
            <a:hlinkClick r:id="" action="ppaction://media"/>
            <a:extLst>
              <a:ext uri="{FF2B5EF4-FFF2-40B4-BE49-F238E27FC236}">
                <a16:creationId xmlns:a16="http://schemas.microsoft.com/office/drawing/2014/main" id="{BB936F17-BDE9-82DF-CF5C-752C97C2CAFA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8"/>
          <a:stretch>
            <a:fillRect/>
          </a:stretch>
        </p:blipFill>
        <p:spPr>
          <a:xfrm>
            <a:off x="2149014" y="3047923"/>
            <a:ext cx="2139338" cy="1287551"/>
          </a:xfrm>
          <a:prstGeom prst="rect">
            <a:avLst/>
          </a:prstGeom>
        </p:spPr>
      </p:pic>
      <p:pic>
        <p:nvPicPr>
          <p:cNvPr id="16" name="Online Media 8" title="Shrek 2 (2004) - Livin' La Vida Loca Scene (10/10) | Movieclips">
            <a:hlinkClick r:id="" action="ppaction://media"/>
            <a:extLst>
              <a:ext uri="{FF2B5EF4-FFF2-40B4-BE49-F238E27FC236}">
                <a16:creationId xmlns:a16="http://schemas.microsoft.com/office/drawing/2014/main" id="{E906E50E-2DC9-15D6-95BF-9EBA3FB391E8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9"/>
          <a:stretch>
            <a:fillRect/>
          </a:stretch>
        </p:blipFill>
        <p:spPr>
          <a:xfrm>
            <a:off x="4793421" y="3014536"/>
            <a:ext cx="2013167" cy="1286702"/>
          </a:xfrm>
          <a:prstGeom prst="rect">
            <a:avLst/>
          </a:prstGeom>
        </p:spPr>
      </p:pic>
      <p:pic>
        <p:nvPicPr>
          <p:cNvPr id="18" name="Online Media 6" title="Madagascar (2005) - I Like to Move It Move It Scene (5/10) | Movieclips">
            <a:hlinkClick r:id="" action="ppaction://media"/>
            <a:extLst>
              <a:ext uri="{FF2B5EF4-FFF2-40B4-BE49-F238E27FC236}">
                <a16:creationId xmlns:a16="http://schemas.microsoft.com/office/drawing/2014/main" id="{0612CDBA-F8EA-F173-54E0-F86D7A5F72D2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20"/>
          <a:stretch>
            <a:fillRect/>
          </a:stretch>
        </p:blipFill>
        <p:spPr>
          <a:xfrm>
            <a:off x="7380720" y="3049620"/>
            <a:ext cx="2080786" cy="1218335"/>
          </a:xfrm>
          <a:prstGeom prst="rect">
            <a:avLst/>
          </a:prstGeom>
        </p:spPr>
      </p:pic>
      <p:pic>
        <p:nvPicPr>
          <p:cNvPr id="20" name="Online Media 8" title="Kung Fu Panda (2008) - Fight for the Dragon Scroll Scene (9/10) | Movieclips">
            <a:hlinkClick r:id="" action="ppaction://media"/>
            <a:extLst>
              <a:ext uri="{FF2B5EF4-FFF2-40B4-BE49-F238E27FC236}">
                <a16:creationId xmlns:a16="http://schemas.microsoft.com/office/drawing/2014/main" id="{6C9E23E5-E2E6-42D9-1868-1036386FE042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21"/>
          <a:stretch>
            <a:fillRect/>
          </a:stretch>
        </p:blipFill>
        <p:spPr>
          <a:xfrm>
            <a:off x="2145926" y="4581544"/>
            <a:ext cx="1991421" cy="1278166"/>
          </a:xfrm>
          <a:prstGeom prst="rect">
            <a:avLst/>
          </a:prstGeom>
        </p:spPr>
      </p:pic>
      <p:pic>
        <p:nvPicPr>
          <p:cNvPr id="22" name="Online Media 6" title="Puss in Boots (2011) - Rooftop Chase Scene (1/10) | Movieclips">
            <a:hlinkClick r:id="" action="ppaction://media"/>
            <a:extLst>
              <a:ext uri="{FF2B5EF4-FFF2-40B4-BE49-F238E27FC236}">
                <a16:creationId xmlns:a16="http://schemas.microsoft.com/office/drawing/2014/main" id="{062B3424-A27B-63CF-10E3-E6676301395D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22"/>
          <a:stretch>
            <a:fillRect/>
          </a:stretch>
        </p:blipFill>
        <p:spPr>
          <a:xfrm>
            <a:off x="4781705" y="4658709"/>
            <a:ext cx="2024050" cy="1246955"/>
          </a:xfrm>
          <a:prstGeom prst="rect">
            <a:avLst/>
          </a:prstGeom>
        </p:spPr>
      </p:pic>
      <p:pic>
        <p:nvPicPr>
          <p:cNvPr id="24" name="Online Media 3" title="Andy's Coming Freeze Dance 🤠 Toy Story Brain Break 🤠 Just Dance 🤠 GoNoodle">
            <a:hlinkClick r:id="" action="ppaction://media"/>
            <a:extLst>
              <a:ext uri="{FF2B5EF4-FFF2-40B4-BE49-F238E27FC236}">
                <a16:creationId xmlns:a16="http://schemas.microsoft.com/office/drawing/2014/main" id="{D70AA782-4004-5B21-A72C-E5483854CCFA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23"/>
          <a:stretch>
            <a:fillRect/>
          </a:stretch>
        </p:blipFill>
        <p:spPr>
          <a:xfrm>
            <a:off x="7370905" y="4711384"/>
            <a:ext cx="2039508" cy="1230529"/>
          </a:xfrm>
          <a:prstGeom prst="rect">
            <a:avLst/>
          </a:prstGeom>
        </p:spPr>
      </p:pic>
      <p:pic>
        <p:nvPicPr>
          <p:cNvPr id="2" name="Online Media 1" title="KAROL G | “LA VIDA ES UNA (from PUSS IN BOOTS: THE LAST WISH)” Official Lyric Video">
            <a:hlinkClick r:id="" action="ppaction://media"/>
            <a:extLst>
              <a:ext uri="{FF2B5EF4-FFF2-40B4-BE49-F238E27FC236}">
                <a16:creationId xmlns:a16="http://schemas.microsoft.com/office/drawing/2014/main" id="{3F0FB534-5441-A1C6-1C56-968C90B74B71}"/>
              </a:ext>
            </a:extLst>
          </p:cNvPr>
          <p:cNvPicPr>
            <a:picLocks noRot="1" noChangeAspect="1"/>
          </p:cNvPicPr>
          <p:nvPr>
            <a:videoFile r:link="rId10"/>
          </p:nvPr>
        </p:nvPicPr>
        <p:blipFill>
          <a:blip r:embed="rId24"/>
          <a:stretch>
            <a:fillRect/>
          </a:stretch>
        </p:blipFill>
        <p:spPr>
          <a:xfrm>
            <a:off x="9999602" y="1409218"/>
            <a:ext cx="2013574" cy="1232704"/>
          </a:xfrm>
          <a:prstGeom prst="rect">
            <a:avLst/>
          </a:prstGeom>
        </p:spPr>
      </p:pic>
      <p:pic>
        <p:nvPicPr>
          <p:cNvPr id="3" name="Online Media 2" title="How to Train Your Dragon - Making Friends With A Dragon Scene | Fandango Family">
            <a:hlinkClick r:id="" action="ppaction://media"/>
            <a:extLst>
              <a:ext uri="{FF2B5EF4-FFF2-40B4-BE49-F238E27FC236}">
                <a16:creationId xmlns:a16="http://schemas.microsoft.com/office/drawing/2014/main" id="{5D6EE6C5-4BE0-B155-255D-25700C702537}"/>
              </a:ext>
            </a:extLst>
          </p:cNvPr>
          <p:cNvPicPr>
            <a:picLocks noRot="1" noChangeAspect="1"/>
          </p:cNvPicPr>
          <p:nvPr>
            <a:videoFile r:link="rId11"/>
          </p:nvPr>
        </p:nvPicPr>
        <p:blipFill>
          <a:blip r:embed="rId25"/>
          <a:stretch>
            <a:fillRect/>
          </a:stretch>
        </p:blipFill>
        <p:spPr>
          <a:xfrm>
            <a:off x="9951374" y="3097192"/>
            <a:ext cx="2119675" cy="1194122"/>
          </a:xfrm>
          <a:prstGeom prst="rect">
            <a:avLst/>
          </a:prstGeom>
        </p:spPr>
      </p:pic>
      <p:pic>
        <p:nvPicPr>
          <p:cNvPr id="5" name="Online Media 4" title="Singing About The Zing | Hotel Transylvania | Clips &amp; Chill">
            <a:hlinkClick r:id="" action="ppaction://media"/>
            <a:extLst>
              <a:ext uri="{FF2B5EF4-FFF2-40B4-BE49-F238E27FC236}">
                <a16:creationId xmlns:a16="http://schemas.microsoft.com/office/drawing/2014/main" id="{46015899-1DB3-ED33-8E46-77CF78BF08D7}"/>
              </a:ext>
            </a:extLst>
          </p:cNvPr>
          <p:cNvPicPr>
            <a:picLocks noRot="1" noChangeAspect="1"/>
          </p:cNvPicPr>
          <p:nvPr>
            <a:videoFile r:link="rId12"/>
          </p:nvPr>
        </p:nvPicPr>
        <p:blipFill>
          <a:blip r:embed="rId26"/>
          <a:stretch>
            <a:fillRect/>
          </a:stretch>
        </p:blipFill>
        <p:spPr>
          <a:xfrm>
            <a:off x="9999602" y="4708003"/>
            <a:ext cx="2013573" cy="127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1208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ourful piles of glitter">
            <a:extLst>
              <a:ext uri="{FF2B5EF4-FFF2-40B4-BE49-F238E27FC236}">
                <a16:creationId xmlns:a16="http://schemas.microsoft.com/office/drawing/2014/main" id="{18D37F3E-DE90-C473-BD64-B9FE93B2898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8750" b="187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6BE752-1296-0CED-CC9B-8B8ADBEFE177}"/>
              </a:ext>
            </a:extLst>
          </p:cNvPr>
          <p:cNvSpPr txBox="1"/>
          <p:nvPr/>
        </p:nvSpPr>
        <p:spPr>
          <a:xfrm>
            <a:off x="523875" y="425950"/>
            <a:ext cx="11210925" cy="74483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Dance Music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nline Media 1" title="Owl City &amp; Yuna - Shine Your Way">
            <a:hlinkClick r:id="" action="ppaction://media"/>
            <a:extLst>
              <a:ext uri="{FF2B5EF4-FFF2-40B4-BE49-F238E27FC236}">
                <a16:creationId xmlns:a16="http://schemas.microsoft.com/office/drawing/2014/main" id="{3911E474-ED4C-640F-2AF2-874185161D9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2"/>
          <a:stretch>
            <a:fillRect/>
          </a:stretch>
        </p:blipFill>
        <p:spPr>
          <a:xfrm>
            <a:off x="1212488" y="1245244"/>
            <a:ext cx="2968485" cy="1608880"/>
          </a:xfrm>
          <a:prstGeom prst="rect">
            <a:avLst/>
          </a:prstGeom>
        </p:spPr>
      </p:pic>
      <p:pic>
        <p:nvPicPr>
          <p:cNvPr id="7" name="Online Media 2" title="Meghan Trainor - Better When I'm Dancin'">
            <a:hlinkClick r:id="" action="ppaction://media"/>
            <a:extLst>
              <a:ext uri="{FF2B5EF4-FFF2-40B4-BE49-F238E27FC236}">
                <a16:creationId xmlns:a16="http://schemas.microsoft.com/office/drawing/2014/main" id="{6014CBD8-5411-AA7A-1816-69C2001C205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3"/>
          <a:stretch>
            <a:fillRect/>
          </a:stretch>
        </p:blipFill>
        <p:spPr>
          <a:xfrm>
            <a:off x="4424463" y="1254889"/>
            <a:ext cx="2987776" cy="1608881"/>
          </a:xfrm>
          <a:prstGeom prst="rect">
            <a:avLst/>
          </a:prstGeom>
        </p:spPr>
      </p:pic>
      <p:pic>
        <p:nvPicPr>
          <p:cNvPr id="10" name="Online Media 3" title="Tangled - Something That I Want (HD)">
            <a:hlinkClick r:id="" action="ppaction://media"/>
            <a:extLst>
              <a:ext uri="{FF2B5EF4-FFF2-40B4-BE49-F238E27FC236}">
                <a16:creationId xmlns:a16="http://schemas.microsoft.com/office/drawing/2014/main" id="{F6AC5C5F-EE31-1E11-0D9F-19B566D4AF37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4"/>
          <a:stretch>
            <a:fillRect/>
          </a:stretch>
        </p:blipFill>
        <p:spPr>
          <a:xfrm>
            <a:off x="7655729" y="1254888"/>
            <a:ext cx="2891321" cy="1608882"/>
          </a:xfrm>
          <a:prstGeom prst="rect">
            <a:avLst/>
          </a:prstGeom>
        </p:spPr>
      </p:pic>
      <p:pic>
        <p:nvPicPr>
          <p:cNvPr id="12" name="Online Media 4" title="Owl City - When Can I See You Again? (From Wreck it Ralph)">
            <a:hlinkClick r:id="" action="ppaction://media"/>
            <a:extLst>
              <a:ext uri="{FF2B5EF4-FFF2-40B4-BE49-F238E27FC236}">
                <a16:creationId xmlns:a16="http://schemas.microsoft.com/office/drawing/2014/main" id="{91B4D098-B4F9-ACB7-40E6-E4522C8B1C36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5"/>
          <a:stretch>
            <a:fillRect/>
          </a:stretch>
        </p:blipFill>
        <p:spPr>
          <a:xfrm>
            <a:off x="7655729" y="5074533"/>
            <a:ext cx="2891320" cy="1599236"/>
          </a:xfrm>
          <a:prstGeom prst="rect">
            <a:avLst/>
          </a:prstGeom>
        </p:spPr>
      </p:pic>
      <p:pic>
        <p:nvPicPr>
          <p:cNvPr id="16" name="Online Media 5" title="KIDZ BOP Kids - Dance The Night (Official Music Video)">
            <a:hlinkClick r:id="" action="ppaction://media"/>
            <a:extLst>
              <a:ext uri="{FF2B5EF4-FFF2-40B4-BE49-F238E27FC236}">
                <a16:creationId xmlns:a16="http://schemas.microsoft.com/office/drawing/2014/main" id="{12073B3C-8569-9AA8-EE0F-D7168DE4EFBC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6"/>
          <a:stretch>
            <a:fillRect/>
          </a:stretch>
        </p:blipFill>
        <p:spPr>
          <a:xfrm>
            <a:off x="1193198" y="5074534"/>
            <a:ext cx="2987776" cy="1599236"/>
          </a:xfrm>
          <a:prstGeom prst="rect">
            <a:avLst/>
          </a:prstGeom>
        </p:spPr>
      </p:pic>
      <p:pic>
        <p:nvPicPr>
          <p:cNvPr id="22" name="Online Media 6" title="KIDZ BOP Kids - Dynamite (Official Music Video) [KIDZ BOP 2022]">
            <a:hlinkClick r:id="" action="ppaction://media"/>
            <a:extLst>
              <a:ext uri="{FF2B5EF4-FFF2-40B4-BE49-F238E27FC236}">
                <a16:creationId xmlns:a16="http://schemas.microsoft.com/office/drawing/2014/main" id="{888FA4DB-B406-AC04-BF3D-0F3123939E6E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7"/>
          <a:stretch>
            <a:fillRect/>
          </a:stretch>
        </p:blipFill>
        <p:spPr>
          <a:xfrm>
            <a:off x="1193197" y="3068255"/>
            <a:ext cx="2987776" cy="1753566"/>
          </a:xfrm>
          <a:prstGeom prst="rect">
            <a:avLst/>
          </a:prstGeom>
        </p:spPr>
      </p:pic>
      <p:pic>
        <p:nvPicPr>
          <p:cNvPr id="24" name="Online Media 7" title="KIDZ BOP Kids - Shut Up And Dance (Dance Along)">
            <a:hlinkClick r:id="" action="ppaction://media"/>
            <a:extLst>
              <a:ext uri="{FF2B5EF4-FFF2-40B4-BE49-F238E27FC236}">
                <a16:creationId xmlns:a16="http://schemas.microsoft.com/office/drawing/2014/main" id="{18ABA649-DAD6-4DCC-E4CE-D597850EA8FB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18"/>
          <a:stretch>
            <a:fillRect/>
          </a:stretch>
        </p:blipFill>
        <p:spPr>
          <a:xfrm>
            <a:off x="4424464" y="3068255"/>
            <a:ext cx="2987776" cy="1753565"/>
          </a:xfrm>
          <a:prstGeom prst="rect">
            <a:avLst/>
          </a:prstGeom>
        </p:spPr>
      </p:pic>
      <p:pic>
        <p:nvPicPr>
          <p:cNvPr id="26" name="Online Media 8" title="Harry Belafonte - Jump In The Line (Just Dance 2)">
            <a:hlinkClick r:id="" action="ppaction://media"/>
            <a:extLst>
              <a:ext uri="{FF2B5EF4-FFF2-40B4-BE49-F238E27FC236}">
                <a16:creationId xmlns:a16="http://schemas.microsoft.com/office/drawing/2014/main" id="{09A2C2C3-07A7-9565-6AEA-FAA727E239D4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19"/>
          <a:stretch>
            <a:fillRect/>
          </a:stretch>
        </p:blipFill>
        <p:spPr>
          <a:xfrm>
            <a:off x="7656654" y="3068255"/>
            <a:ext cx="2887883" cy="1753566"/>
          </a:xfrm>
          <a:prstGeom prst="rect">
            <a:avLst/>
          </a:prstGeom>
        </p:spPr>
      </p:pic>
      <p:pic>
        <p:nvPicPr>
          <p:cNvPr id="28" name="Online Media 9" title="Cha Cha Slide by Mr C. The Slide Man - Just Dance Mashup">
            <a:hlinkClick r:id="" action="ppaction://media"/>
            <a:extLst>
              <a:ext uri="{FF2B5EF4-FFF2-40B4-BE49-F238E27FC236}">
                <a16:creationId xmlns:a16="http://schemas.microsoft.com/office/drawing/2014/main" id="{DF137977-D2DE-79FC-846A-A2B54E0DBD40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20"/>
          <a:stretch>
            <a:fillRect/>
          </a:stretch>
        </p:blipFill>
        <p:spPr>
          <a:xfrm>
            <a:off x="4424464" y="5074533"/>
            <a:ext cx="2987776" cy="1599237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569E2817-AC36-C3A7-FC8F-0DE9DA0D8516}"/>
              </a:ext>
            </a:extLst>
          </p:cNvPr>
          <p:cNvSpPr/>
          <p:nvPr/>
        </p:nvSpPr>
        <p:spPr>
          <a:xfrm>
            <a:off x="1061013" y="1205696"/>
            <a:ext cx="520860" cy="53050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1</a:t>
            </a:r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AA1180D-1F91-697E-CC88-664CCAECBC96}"/>
              </a:ext>
            </a:extLst>
          </p:cNvPr>
          <p:cNvSpPr/>
          <p:nvPr/>
        </p:nvSpPr>
        <p:spPr>
          <a:xfrm>
            <a:off x="4292278" y="1186404"/>
            <a:ext cx="520860" cy="53050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2</a:t>
            </a:r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E9A8DDC-BF00-C458-DF08-8ADD6BABA56D}"/>
              </a:ext>
            </a:extLst>
          </p:cNvPr>
          <p:cNvSpPr/>
          <p:nvPr/>
        </p:nvSpPr>
        <p:spPr>
          <a:xfrm>
            <a:off x="7513899" y="1147822"/>
            <a:ext cx="520860" cy="53050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3</a:t>
            </a:r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B88ABC6-730C-2A07-2652-F098A3939417}"/>
              </a:ext>
            </a:extLst>
          </p:cNvPr>
          <p:cNvSpPr/>
          <p:nvPr/>
        </p:nvSpPr>
        <p:spPr>
          <a:xfrm>
            <a:off x="954911" y="2903316"/>
            <a:ext cx="520860" cy="53050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4</a:t>
            </a:r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0490C9F-D5B4-BE81-1301-BCEE991ED216}"/>
              </a:ext>
            </a:extLst>
          </p:cNvPr>
          <p:cNvSpPr/>
          <p:nvPr/>
        </p:nvSpPr>
        <p:spPr>
          <a:xfrm>
            <a:off x="4176532" y="2903316"/>
            <a:ext cx="520860" cy="53050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5</a:t>
            </a:r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C50B08C-DB76-0816-1049-A799BB4594B0}"/>
              </a:ext>
            </a:extLst>
          </p:cNvPr>
          <p:cNvSpPr/>
          <p:nvPr/>
        </p:nvSpPr>
        <p:spPr>
          <a:xfrm>
            <a:off x="7513898" y="2855088"/>
            <a:ext cx="520860" cy="53050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6</a:t>
            </a:r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7D11F4A-DBB0-DDB6-E9ED-DF52F8536F8D}"/>
              </a:ext>
            </a:extLst>
          </p:cNvPr>
          <p:cNvSpPr/>
          <p:nvPr/>
        </p:nvSpPr>
        <p:spPr>
          <a:xfrm>
            <a:off x="935619" y="4919239"/>
            <a:ext cx="520860" cy="53050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7</a:t>
            </a:r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049E409-D17B-744D-655E-8128339D691D}"/>
              </a:ext>
            </a:extLst>
          </p:cNvPr>
          <p:cNvSpPr/>
          <p:nvPr/>
        </p:nvSpPr>
        <p:spPr>
          <a:xfrm>
            <a:off x="4176531" y="4919240"/>
            <a:ext cx="520860" cy="53050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8</a:t>
            </a:r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7DDCED3-5CFC-1AFB-585C-2227E19F7E17}"/>
              </a:ext>
            </a:extLst>
          </p:cNvPr>
          <p:cNvSpPr/>
          <p:nvPr/>
        </p:nvSpPr>
        <p:spPr>
          <a:xfrm>
            <a:off x="7513897" y="4919239"/>
            <a:ext cx="520860" cy="53050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659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3001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80814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ner restaurant">
            <a:extLst>
              <a:ext uri="{FF2B5EF4-FFF2-40B4-BE49-F238E27FC236}">
                <a16:creationId xmlns:a16="http://schemas.microsoft.com/office/drawing/2014/main" id="{6078D5A5-892D-FDDB-5C68-ACEDA7FAD0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62" r="3" b="14001"/>
          <a:stretch/>
        </p:blipFill>
        <p:spPr>
          <a:xfrm>
            <a:off x="-3447" y="-1"/>
            <a:ext cx="12195447" cy="68797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82214-2105-5F1F-2F62-B9F4AAD0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446" y="4845362"/>
            <a:ext cx="7927785" cy="162066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End of the Day!!</a:t>
            </a:r>
          </a:p>
        </p:txBody>
      </p:sp>
      <p:pic>
        <p:nvPicPr>
          <p:cNvPr id="4" name="Online Media 3" title="Later - Matt Maxey ASL">
            <a:hlinkClick r:id="" action="ppaction://media"/>
            <a:extLst>
              <a:ext uri="{FF2B5EF4-FFF2-40B4-BE49-F238E27FC236}">
                <a16:creationId xmlns:a16="http://schemas.microsoft.com/office/drawing/2014/main" id="{EACB662F-A0BD-D93A-D942-CF757AE2E8B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31375" y="705091"/>
            <a:ext cx="7540485" cy="423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513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dornVTI">
  <a:themeElements>
    <a:clrScheme name="GC1">
      <a:dk1>
        <a:sysClr val="windowText" lastClr="000000"/>
      </a:dk1>
      <a:lt1>
        <a:sysClr val="window" lastClr="FFFFFF"/>
      </a:lt1>
      <a:dk2>
        <a:srgbClr val="2C2830"/>
      </a:dk2>
      <a:lt2>
        <a:srgbClr val="E0DCE1"/>
      </a:lt2>
      <a:accent1>
        <a:srgbClr val="908193"/>
      </a:accent1>
      <a:accent2>
        <a:srgbClr val="A08889"/>
      </a:accent2>
      <a:accent3>
        <a:srgbClr val="B48C7E"/>
      </a:accent3>
      <a:accent4>
        <a:srgbClr val="809C9B"/>
      </a:accent4>
      <a:accent5>
        <a:srgbClr val="899F91"/>
      </a:accent5>
      <a:accent6>
        <a:srgbClr val="728274"/>
      </a:accent6>
      <a:hlink>
        <a:srgbClr val="837585"/>
      </a:hlink>
      <a:folHlink>
        <a:srgbClr val="677E83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ornVTI" id="{497E3FA9-5A27-4D12-9D04-917BEF3D1303}" vid="{34192A01-61CA-4566-9818-841C607496F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161</Words>
  <Application>Microsoft Office PowerPoint</Application>
  <PresentationFormat>Widescreen</PresentationFormat>
  <Paragraphs>51</Paragraphs>
  <Slides>71</Slides>
  <Notes>5</Notes>
  <HiddenSlides>0</HiddenSlides>
  <MMClips>282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71</vt:i4>
      </vt:variant>
    </vt:vector>
  </HeadingPairs>
  <TitlesOfParts>
    <vt:vector size="81" baseType="lpstr">
      <vt:lpstr>Arial</vt:lpstr>
      <vt:lpstr>Bembo</vt:lpstr>
      <vt:lpstr>Calibri</vt:lpstr>
      <vt:lpstr>Calibri Light</vt:lpstr>
      <vt:lpstr>Consolas</vt:lpstr>
      <vt:lpstr>Wingdings</vt:lpstr>
      <vt:lpstr>office theme</vt:lpstr>
      <vt:lpstr>Office Theme</vt:lpstr>
      <vt:lpstr>Simple Light</vt:lpstr>
      <vt:lpstr>AdornVTI</vt:lpstr>
      <vt:lpstr>PowerPoint Presentation</vt:lpstr>
      <vt:lpstr>PowerPoint Presentation</vt:lpstr>
      <vt:lpstr>Days of the week</vt:lpstr>
      <vt:lpstr>PowerPoint Presentation</vt:lpstr>
      <vt:lpstr>What Day is it?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Weather Songs</vt:lpstr>
      <vt:lpstr>PowerPoint Presentation</vt:lpstr>
      <vt:lpstr>PowerPoint Presentation</vt:lpstr>
      <vt:lpstr>Gonoodle Mooderators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Adding/Subtracting</vt:lpstr>
      <vt:lpstr>PowerPoint Presentation</vt:lpstr>
      <vt:lpstr>ABC's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CVC</vt:lpstr>
      <vt:lpstr>Sight Words</vt:lpstr>
      <vt:lpstr>PowerPoint Presentation</vt:lpstr>
      <vt:lpstr>Shapes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Safety Signs</vt:lpstr>
      <vt:lpstr>Crossing the street</vt:lpstr>
      <vt:lpstr>Safety Signs</vt:lpstr>
      <vt:lpstr>Cleaning the kitchen</vt:lpstr>
      <vt:lpstr>History</vt:lpstr>
      <vt:lpstr>Art/Projects</vt:lpstr>
      <vt:lpstr>Science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 of the Day!!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Count Pain</cp:lastModifiedBy>
  <cp:revision>14</cp:revision>
  <dcterms:created xsi:type="dcterms:W3CDTF">2023-04-18T18:23:33Z</dcterms:created>
  <dcterms:modified xsi:type="dcterms:W3CDTF">2024-08-05T21:20:21Z</dcterms:modified>
</cp:coreProperties>
</file>